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comments/comment19.xml" ContentType="application/vnd.openxmlformats-officedocument.presentationml.comments+xml"/>
  <Override PartName="/ppt/comments/comment20.xml" ContentType="application/vnd.openxmlformats-officedocument.presentationml.comments+xml"/>
  <Override PartName="/ppt/comments/comment21.xml" ContentType="application/vnd.openxmlformats-officedocument.presentationml.comments+xml"/>
  <Override PartName="/ppt/comments/comment22.xml" ContentType="application/vnd.openxmlformats-officedocument.presentationml.comments+xml"/>
  <Override PartName="/ppt/comments/comment23.xml" ContentType="application/vnd.openxmlformats-officedocument.presentationml.comments+xml"/>
  <Override PartName="/ppt/comments/comment2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3" r:id="rId6"/>
    <p:sldId id="260" r:id="rId7"/>
    <p:sldId id="264" r:id="rId8"/>
    <p:sldId id="265" r:id="rId9"/>
    <p:sldId id="261" r:id="rId10"/>
    <p:sldId id="262" r:id="rId11"/>
    <p:sldId id="266" r:id="rId12"/>
    <p:sldId id="267" r:id="rId13"/>
    <p:sldId id="268" r:id="rId14"/>
    <p:sldId id="269" r:id="rId15"/>
    <p:sldId id="288" r:id="rId16"/>
    <p:sldId id="289" r:id="rId17"/>
    <p:sldId id="270" r:id="rId18"/>
    <p:sldId id="271" r:id="rId19"/>
    <p:sldId id="272" r:id="rId20"/>
    <p:sldId id="273" r:id="rId21"/>
    <p:sldId id="290" r:id="rId22"/>
    <p:sldId id="291" r:id="rId23"/>
    <p:sldId id="274" r:id="rId24"/>
    <p:sldId id="292" r:id="rId25"/>
    <p:sldId id="275" r:id="rId26"/>
    <p:sldId id="276" r:id="rId27"/>
    <p:sldId id="277" r:id="rId28"/>
    <p:sldId id="280" r:id="rId29"/>
    <p:sldId id="281" r:id="rId30"/>
    <p:sldId id="278" r:id="rId31"/>
    <p:sldId id="279" r:id="rId32"/>
    <p:sldId id="282" r:id="rId33"/>
    <p:sldId id="283" r:id="rId34"/>
    <p:sldId id="284" r:id="rId35"/>
    <p:sldId id="285" r:id="rId36"/>
    <p:sldId id="286" r:id="rId37"/>
    <p:sldId id="287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刘 永全" initials="刘" lastIdx="28" clrIdx="0">
    <p:extLst>
      <p:ext uri="{19B8F6BF-5375-455C-9EA6-DF929625EA0E}">
        <p15:presenceInfo xmlns:p15="http://schemas.microsoft.com/office/powerpoint/2012/main" userId="16c80472282f613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2" autoAdjust="0"/>
    <p:restoredTop sz="94660"/>
  </p:normalViewPr>
  <p:slideViewPr>
    <p:cSldViewPr snapToGrid="0">
      <p:cViewPr>
        <p:scale>
          <a:sx n="75" d="100"/>
          <a:sy n="75" d="100"/>
        </p:scale>
        <p:origin x="86" y="4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29T09:44:26.704" idx="1">
    <p:pos x="7680" y="2014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31T12:30:50.710" idx="14">
    <p:pos x="10" y="10"/>
    <p:text>2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31T12:31:54.859" idx="15">
    <p:pos x="10" y="10"/>
    <p:text>[3,4]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31T12:34:33.376" idx="16">
    <p:pos x="10" y="10"/>
    <p:text>60°，根号三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31T12:40:14.674" idx="17">
    <p:pos x="10" y="10"/>
    <p:text>A,B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31T12:42:38.148" idx="18">
    <p:pos x="10" y="10"/>
    <p:text>B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31T12:43:06.739" idx="19">
    <p:pos x="10" y="10"/>
    <p:text>根号三/3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31T12:43:21.700" idx="20">
    <p:pos x="10" y="10"/>
    <p:text>根号二/2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31T12:43:32.703" idx="21">
    <p:pos x="10" y="10"/>
    <p:text>根号三/3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31T12:43:42.065" idx="22">
    <p:pos x="10" y="10"/>
    <p:text>根号三-1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31T14:19:42.443" idx="28">
    <p:pos x="10" y="10"/>
    <p:text>B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30T11:42:22.369" idx="5">
    <p:pos x="10" y="10"/>
    <p:text>DD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31T14:15:19.492" idx="23">
    <p:pos x="10" y="10"/>
    <p:text>B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31T14:15:46.289" idx="24">
    <p:pos x="10" y="10"/>
    <p:text>3根号三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31T14:16:12.890" idx="25">
    <p:pos x="10" y="10"/>
    <p:text>A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31T14:16:44.983" idx="26">
    <p:pos x="7280" y="115"/>
    <p:text>A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31T14:17:08.855" idx="27">
    <p:pos x="10" y="10"/>
    <p:text>D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30T11:42:35.935" idx="6">
    <p:pos x="10" y="10"/>
    <p:text>CC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30T11:39:17.164" idx="2">
    <p:pos x="10" y="10"/>
    <p:text>C</p:text>
    <p:extLst>
      <p:ext uri="{C676402C-5697-4E1C-873F-D02D1690AC5C}">
        <p15:threadingInfo xmlns:p15="http://schemas.microsoft.com/office/powerpoint/2012/main" timeZoneBias="-480"/>
      </p:ext>
    </p:extLst>
  </p:cm>
  <p:cm authorId="1" dt="2022-07-30T11:39:34.230" idx="3">
    <p:pos x="10" y="146"/>
    <p:text>五分之一S</p:text>
    <p:extLst>
      <p:ext uri="{C676402C-5697-4E1C-873F-D02D1690AC5C}">
        <p15:threadingInfo xmlns:p15="http://schemas.microsoft.com/office/powerpoint/2012/main" timeZoneBias="-480">
          <p15:parentCm authorId="1" idx="2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30T11:40:52.506" idx="4">
    <p:pos x="10" y="10"/>
    <p:text>2^n, 2^n - 1, 2^n - 2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30T11:47:26.448" idx="7">
    <p:pos x="10" y="10"/>
    <p:text>r = |d-m|</p:text>
    <p:extLst>
      <p:ext uri="{C676402C-5697-4E1C-873F-D02D1690AC5C}">
        <p15:threadingInfo xmlns:p15="http://schemas.microsoft.com/office/powerpoint/2012/main" timeZoneBias="-480"/>
      </p:ext>
    </p:extLst>
  </p:cm>
  <p:cm authorId="1" dt="2022-07-30T11:48:08.845" idx="8">
    <p:pos x="10" y="146"/>
    <p:text>|d-m|&lt;r&lt;|d+m|</p:text>
    <p:extLst>
      <p:ext uri="{C676402C-5697-4E1C-873F-D02D1690AC5C}">
        <p15:threadingInfo xmlns:p15="http://schemas.microsoft.com/office/powerpoint/2012/main" timeZoneBias="-480">
          <p15:parentCm authorId="1" idx="7"/>
        </p15:threadingInfo>
      </p:ext>
    </p:extLst>
  </p:cm>
  <p:cm authorId="1" dt="2022-07-30T11:48:16.493" idx="9">
    <p:pos x="10" y="282"/>
    <p:text>r = d+m</p:text>
    <p:extLst>
      <p:ext uri="{C676402C-5697-4E1C-873F-D02D1690AC5C}">
        <p15:threadingInfo xmlns:p15="http://schemas.microsoft.com/office/powerpoint/2012/main" timeZoneBias="-480">
          <p15:parentCm authorId="1" idx="7"/>
        </p15:threadingInfo>
      </p:ext>
    </p:extLst>
  </p:cm>
  <p:cm authorId="1" dt="2022-07-30T11:48:23.243" idx="10">
    <p:pos x="10" y="418"/>
    <p:text>r &gt; d+m</p:text>
    <p:extLst>
      <p:ext uri="{C676402C-5697-4E1C-873F-D02D1690AC5C}">
        <p15:threadingInfo xmlns:p15="http://schemas.microsoft.com/office/powerpoint/2012/main" timeZoneBias="-480">
          <p15:parentCm authorId="1" idx="7"/>
        </p15:threadingInfo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31T12:21:05.914" idx="12">
    <p:pos x="10" y="10"/>
    <p:text>D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31T12:26:33.215" idx="13">
    <p:pos x="10" y="10"/>
    <p:text>B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30T12:01:56.545" idx="11">
    <p:pos x="10" y="10"/>
    <p:text>[1,3]</p:text>
    <p:extLst>
      <p:ext uri="{C676402C-5697-4E1C-873F-D02D1690AC5C}">
        <p15:threadingInfo xmlns:p15="http://schemas.microsoft.com/office/powerpoint/2012/main" timeZoneBias="-48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1:53:16.3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1:53:26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  <inkml:trace contextRef="#ctx0" brushRef="#br0" timeOffset="1">1 47 24575,'0'0'-8191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06:58:09.05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8701.11719"/>
      <inkml:brushProperty name="anchorY" value="-11048.65625"/>
      <inkml:brushProperty name="scaleFactor" value="0.5"/>
    </inkml:brush>
  </inkml:definitions>
  <inkml:trace contextRef="#ctx0" brushRef="#br0">445 1 24575,'0'0'0,"-4"0"0,-11 0 0,-4 4 0,-4 1 0,-2 5 0,0 3 0,-1 0 0,-4-3 0,5 3 0,1 1 0,1-1 0,1 1 0,4 7 0,1-2 0,-1 1 0,3 1 0,0 1 0,-1 0 0,2 1 0,3 0 0,0-4 0,2-1 0,2 6 0,2 5 0,2 1 0,2 5 0,-4-1 0,0-2 0,1 3 0,0-3 0,2-1 0,0-3 0,1-1 0,1-3 0,0 0 0,0 0 0,5-1 0,5-5 0,13 0 0,5-4 0,3-5 0,0-3 0,-2-2 0,-1-3 0,3-1 0,-1-1 0,-1 1 0,-2-1 0,3 0 0,0 1 0,-1 0 0,-2 0 0,-1-1 0,-1 1 0,-6-4 0,0-1 0,4-4 0,1-5 0,-4 2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06:58:10.23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9847.20117"/>
      <inkml:brushProperty name="anchorY" value="-12835.6748"/>
      <inkml:brushProperty name="scaleFactor" value="0.5"/>
    </inkml:brush>
  </inkml:definitions>
  <inkml:trace contextRef="#ctx0" brushRef="#br0">162 0 24575,'0'0'0,"0"8"0,-4 12 0,-10 13 0,-5 18 0,-4 14 0,2 9 0,1-6 0,3 0 0,6 4 0,-2 5 0,4-9 0,3-10 0,2-15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06:58:11.68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8669.47656"/>
      <inkml:brushProperty name="anchorY" value="-12524.15332"/>
      <inkml:brushProperty name="scaleFactor" value="0.5"/>
    </inkml:brush>
  </inkml:definitions>
  <inkml:trace contextRef="#ctx0" brushRef="#br0">12 44 24575,'0'0'0,"4"-4"0,6-6 0,4 0 0,9 2 0,3 1 0,6 2 0,5 12 0,0 1 0,-2 6 0,-3 8 0,-3-2 0,-3 3 0,-6-1 0,-1 1 0,0 9 0,-1 1 0,-2 0 0,-5 3 0,-3 2 0,-3-1 0,-3 2 0,-2-4 0,0-2 0,-1-3 0,0-3 0,1-2 0,-1-1 0,1-1 0,-5 0 0,-4-5 0,-6 0 0,-3 0 0,-3-3 0,-2 0 0,0-3 0,-1-3 0,-1 1 0,-4 3 0,1-2 0,-1-2 0,2-2 0,1 6 0,0-1 0,2-1 0,-4-4 0,0-1 0,5-3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07:43:35.71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0"/>
      <inkml:brushProperty name="anchorY" value="0"/>
      <inkml:brushProperty name="scaleFactor" value="0.5"/>
    </inkml:brush>
  </inkml:definitions>
  <inkml:trace contextRef="#ctx0" brushRef="#br0">0 96 24575,'0'0'0,"8"-4"0,17-6 0,22-4 0,18 1 0,18 1 0,25-1 0,24 2 0,30 3 0,35 3 0,21 1 0,14 3 0,17 0 0,8 1-922,8 1 1185,-11-1-395,-7 1 132,-10-1 0,-24 0 0,-17 0 0,-16 1 0,-19-1 0,-20 0 0,-14 0 0,-9 0 0,-5 0 0,-1 0 923,8-1-1187,2 1 396,1 0-132,4 0 0,-1 0 0,-1 0 0,-3 0 0,-2 0 0,-1 0 0,3 0 0,-10 0 0,-1 0 0,0 0 0,-5 0 0,2 0 0,1 0 0,2 0 0,6 0 0,7 0 0,10 0 0,10 0 0,13 0 0,15 0 0,8 0 0,12 0 0,2 0 0,-3 0 0,-6 0 0,-34 0-7914,-26 0 10175,-19 0-3392,-8 0 1131,-10 0 0,2 0 0,13 0 0,16 0 0,20 0 7915,13 0-10176,8 0 3391,-3 0-1130,-9 0 0,-13 0 0,-13 0 0,-17 0 0,-13 0 0,-20 0 0,-16 0 0,-10 0 0,-10 0 0,-6 0 0,0 0 0,-7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07:43:37.62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1329.90332"/>
      <inkml:brushProperty name="anchorY" value="-922.42303"/>
      <inkml:brushProperty name="scaleFactor" value="0.5"/>
    </inkml:brush>
  </inkml:definitions>
  <inkml:trace contextRef="#ctx0" brushRef="#br0">326 1 24575,'0'0'0,"-4"4"0,-1 15 0,0 10 0,1 22 0,-3 25 0,0 4 0,2-1 0,0 9 0,3 20 0,0 31 0,1 30 0,1 35 0,0 29 0,0 18-672,1 25 864,-1 4-288,0 15 96,0-4 0,0-10 0,0-13 0,0-16 0,0-20 0,0-12 0,0-14 0,0-13 0,0-12 0,0-3 0,0-3 0,0-2 0,0-3 0,0 2 0,0-2 0,0 22 0,0-10-4556,0-11 5857,-9-11-1951,-1-14 650,1-15 0,-3-10 0,1-6 0,3-2 0,2-6 5228,2 1-6722,2 0 2241,2-2-747,0-3 0,-5-8 0,-8 6 0,-2-1 0,2 5 0,-2 2 0,3-10 0,3-7 0,3-18 0,2-5 0,2 0 0,2 0 0,0 1 0,0-4 0,1-5 0,-1-3 0,1 0 0,-1 3 0,0 11 0,0 4 0,0 3 0,0-6 0,0 4 0,0 4 0,0 4 0,-4-1 0,-1-2 0,0-7 0,1-7 0,1-8 0,2-5 0,0-8 0,0-3 0,1-6 0,0-4 0,0-4 0,1-2 0,-1-3 0,0 5 0,0-1 0,0 5 0,-4 8 0,-1 0 0,0 8 0,-4-8 0,1-5 0,2-3 0,1-5 0,1 7 0,2-1 0,-3-6 0,0 3 0,0-2 0,2-1 0,0-1 0,2-1 0,-5-1 0,1 0 0,1-15 0,0-28 0,1-29 0,2-3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07:43:45.85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988.18945"/>
      <inkml:brushProperty name="anchorY" value="-10333.62891"/>
      <inkml:brushProperty name="scaleFactor" value="0.5"/>
    </inkml:brush>
  </inkml:definitions>
  <inkml:trace contextRef="#ctx0" brushRef="#br0">3777 3660 24575,'0'0'0,"-4"4"0,-6 7 0,-8-1 0,-5-2 0,-8-1 0,0-2 0,-5 2 0,1 0 0,2-2 0,-6-1 0,-4-2 0,3-1 0,3 0 0,4-1 0,4 0 0,2 0 0,3-1 0,-4 1 0,0 0 0,-4 0 0,-9 0 0,-3 0 0,-13 0 0,-11 0 0,-5 0 0,7-5 0,-1-4 0,6-5 0,9 0 0,0-2 0,7-2 0,6 2 0,1 4 0,4 4 0,8-1 0,3 1 0,3-2 0,0-3 0,0 1 0,-1-2 0,-6-3 0,-4-2 0,-11-1 0,0-2 0,3 3 0,-2-4 0,-5-1 0,-1 0 0,3-1 0,-1 0 0,1 6 0,5 4 0,-6-4 0,0 0 0,-7-3 0,0 0 0,0-2 0,-4 1 0,1 4 0,1-5 0,-2 5 0,1 4 0,2 0 0,6 4 0,2-2 0,6-1 0,1-3 0,-6 3 0,-1-3 0,-3 0 0,-9 2 0,-1-1 0,1-1 0,6-2 0,8 3 0,1-5 0,7-2 0,4 3 0,7 1 0,4-1 0,1 4 0,0 0 0,4-2 0,-5 4 0,-2-1 0,4-6 0,-2 2 0,1-1 0,3-1 0,0 0 0,-1-2 0,-2-4 0,-1-1 0,3-4 0,-1-5 0,0 1 0,3 2 0,-1 3 0,-1 2 0,3-2 0,-2 2 0,0 1 0,2-4 0,-2-3 0,-1-4 0,3-3 0,4-2 0,2 3 0,-1-1 0,2 4 0,2 4 0,1-1 0,2-6 0,-4 1 0,0-1 0,-3-2 0,0 3 0,2-1 0,1 5 0,3-2 0,1 4 0,1-7 0,1-7 0,0 2 0,0 0 0,0 3 0,5-3 0,14-1 0,1 0 0,3-1 0,6 5 0,0 5 0,0 1 0,-5 3 0,-2-1 0,-1 3 0,0 1 0,0-1 0,0 0 0,11-2 0,0-3 0,0 2 0,-1 6 0,-1 3 0,-3 3 0,-2 1 0,4-4 0,-1 0 0,5-1 0,-2 0 0,4 6 0,-6 1 0,-2 1 0,-2-1 0,-2 4 0,4 0 0,0-2 0,9 0 0,10-3 0,-1 4 0,-3 4 0,0 4 0,5 0 0,1 1 0,1-2 0,5-3 0,13 1 0,14-2 0,13 2 0,20 3 0,7-2 0,-4 2 0,-19 2 0,-16 2 0,-10-2 0,-11 1 0,-6 1 0,-1 1 0,-3 2 0,3-4 0,18 0 0,14-3 0,21 0 0,15 2 0,11-3 0,2 2 0,-6 1 0,-8 2 0,-15 2 0,-7 1 0,-5 2 0,-3 0 0,-6 0 0,-5 0 0,-8-4 0,-8-5 0,2-1 0,4 1 0,11 3 0,11 1 0,10 2 0,7 2 0,5 0 0,7 1 0,-7 1 0,-5-1 0,-1 0 0,-5 1 0,-2-1 0,1 0 0,3 0 0,3 0 0,3 0 0,2 0 0,3 0 0,-4 0 0,-14 0 0,-19 0 0,-8 0 0,-2 0 0,-2 0 0,0 5 0,-3 4 0,-10 1 0,-4 3 0,-8 4 0,-7 2 0,-4 1 0,-5 3 0,2 5 0,-5 0 0,-1 5 0,-1 0 0,5 3 0,-4-2 0,4 3 0,-4 2 0,4 7 0,-5-2 0,10 1 0,-5-4 0,-5-1 0,-6 2 0,0 4 0,-1 3 0,3 10 0,1 9 0,2 1 0,2 1 0,-4 1 0,-4 4 0,0 5 0,1 28 0,2 4 0,2 8 0,-3-7 0,-3-15 0,-5-10 0,-2-13 0,-4-7 0,-1-3 0,-1 3 0,0 10 0,-6 16 0,-4 6 0,-5 7 0,-4 1 0,-6 7 0,-8-3 0,-14-3 0,-10-4 0,-7-9 0,0-13 0,2-11 0,4-16 0,8-12 0,8-14 0,3-7 0,0-5 0,0 0 0,-3 4 0,-10 2 0,-11 6 0,-7 5 0,2-5 0,3-1 0,0-8 0,-5-1 0,-5-1 0,-6 0 0,0 1 0,9-4 0,9-3 0,11-5 0,10-3 0,4-3 0,1-1 0,-6-1 0,-7-1 0,-6 0 0,-16 5 0,-4 0 0,-2 1 0,4-2 0,6 0 0,8-1 0,9-1 0,1-1 0,-3 0 0,2 0 0,-1 0 0,-7 0 0,0 0 0,1 0 0,-1 0 0,-3 0 0,2-1 0,3 1 0,-2 0 0,-1 0 0,-8 1 0,-7-1 0,-7 0 0,4 0 0,2 0 0,1 0 0,12 0 0,2 0 0,10 0 0,4 0 0,-2 0 0,9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07:43:48.18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681.37891"/>
      <inkml:brushProperty name="anchorY" value="-9504.78418"/>
      <inkml:brushProperty name="scaleFactor" value="0.5"/>
    </inkml:brush>
  </inkml:definitions>
  <inkml:trace contextRef="#ctx0" brushRef="#br0">6570 0 24575,'0'0'0,"0"4"0,-9 6 0,-1 5 0,-4 3 0,-3-2 0,-3 6 0,-6 11 0,-2 7 0,-5 0 0,1 2 0,-9 6 0,6-2 0,-2-5 0,4 0 0,1-1 0,-1 7 0,-2 10 0,-9 2 0,-2 0 0,2 2 0,4-2 0,4-3 0,1 7 0,-2 11 0,-2 8 0,-7 6 0,-7 4 0,-2-6 0,0-10 0,2-4 0,1-8 0,-2-2 0,-4-1 0,1-2 0,-3 1 0,2-2 0,2-8 0,3-8 0,3 3 0,-4 4 0,2 1 0,1 5 0,-9 9 0,-12 18 0,-9 18 0,-17 11 0,-18 11 0,-12 13 0,0 2 0,1 2 0,-3 2 0,-1 0 0,2 0 0,-3-5 0,4-5 0,11-19 0,23-18 0,11-18 0,6-13 0,14-10 0,8-11 0,0-2 0,4-7 0,-3 6 0,6-7 0,1 2 0,1 2 0,6-7 0,-5-2 0,4-2 0,-1 3 0,0 3 0,3-3 0,4 3 0,-6 3 0,-10 3 0,-3 4 0,-2-2 0,2 2 0,-8 6 0,-3 5 0,1 2 0,3 5 0,5-6 0,-2 3 0,-6 7 0,-8 3 0,-11 13 0,-8 6 0,-12 10 0,-13 3 0,5-3 0,11-14 0,10-6 0,18-16 0,11-6 0,9-6 0,-4 1 0,-2 5 0,1-5 0,6 5 0,-3 3 0,3-5 0,1-1 0,6-7 0,10-6 0,1-5 0,5-4 0,6-3 0,2-2 0,1-5 0,0 0 0,-1-6 0,-5 7 0,-2 0 0,0 3 0,9-12 0,6-6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07:43:49.57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096.20117"/>
      <inkml:brushProperty name="anchorY" value="-15141.53906"/>
      <inkml:brushProperty name="scaleFactor" value="0.5"/>
    </inkml:brush>
  </inkml:definitions>
  <inkml:trace contextRef="#ctx0" brushRef="#br0">1 71 24575,'0'0'0,"4"-4"0,10-16 0,1-3 0,-2-1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07:43:50.02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158.41284"/>
      <inkml:brushProperty name="anchorY" value="-16087.17676"/>
      <inkml:brushProperty name="scaleFactor" value="0.5"/>
    </inkml:brush>
  </inkml:definitions>
  <inkml:trace contextRef="#ctx0" brushRef="#br0">623 1 24575,'0'0'0,"-4"4"0,-11 15 0,-13 14 0,-23 28 0,-26 25 0,-19 21 0,2-1 0,10-10 0,15-7 0,16-13 0,17-24 0,23-33 0,10-13 0,5-8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07:43:50.47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21.68457"/>
      <inkml:brushProperty name="anchorY" value="-15823.28613"/>
      <inkml:brushProperty name="scaleFactor" value="0.5"/>
    </inkml:brush>
  </inkml:definitions>
  <inkml:trace contextRef="#ctx0" brushRef="#br0">1 0 24575,'0'0'0,"0"4"0,0 6 0,0 9 0,0 13 0,0 13 0,0 10 0,0 8 0,0 5 0,0 12 0,0 16 0,0 19 0,0 8 0,0 8 0,0-8 0,0-21 0,0-22 0,0-25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1:53:29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07:43:51.35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537.68457"/>
      <inkml:brushProperty name="anchorY" value="-18039.7168"/>
      <inkml:brushProperty name="scaleFactor" value="0.5"/>
    </inkml:brush>
  </inkml:definitions>
  <inkml:trace contextRef="#ctx0" brushRef="#br0">1 96 24575,'0'0'0,"0"-4"0,0-6 0,5 0 0,4 2 0,10-8 0,4 1 0,3 3 0,1 3 0,-1 3 0,0 2 0,0 3 0,-2 0 0,0 2 0,0-1 0,-1 1 0,0-1 0,-4 1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07:43:52.26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877.64624"/>
      <inkml:brushProperty name="anchorY" value="-18962.83594"/>
      <inkml:brushProperty name="scaleFactor" value="0.5"/>
    </inkml:brush>
  </inkml:definitions>
  <inkml:trace contextRef="#ctx0" brushRef="#br0">0 10 24575,'0'0'0,"4"-4"0,2-2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07:43:52.69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903.02002"/>
      <inkml:brushProperty name="anchorY" value="-19969.01563"/>
      <inkml:brushProperty name="scaleFactor" value="0.5"/>
    </inkml:brush>
  </inkml:definitions>
  <inkml:trace contextRef="#ctx0" brushRef="#br0">154 0 24575,'0'0'0,"-4"12"0,-2 14 0,-3 7 0,0 11 0,1 6 0,-2 2 0,1 1 0,-3 3 0,2-5 0,3 2 0,1 4 0,-2-6 0,1-1 0,-3-3 0,2-5 0,-4-1 0,2-4 0,2-10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07:43:55.68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734.13354"/>
      <inkml:brushProperty name="anchorY" value="-19735.14844"/>
      <inkml:brushProperty name="scaleFactor" value="0.5"/>
    </inkml:brush>
  </inkml:definitions>
  <inkml:trace contextRef="#ctx0" brushRef="#br0">238 45 24575,'0'0'0,"4"-4"0,6-1 0,4-5 0,4 2 0,3 0 0,2 2 0,1 2 0,0 7 0,-5 5 0,-4 6 0,-1 0 0,1 2 0,-2 3 0,1-4 0,-3 2 0,-2 1 0,-4 1 0,-1 2 0,-3 1 0,0 5 0,-1 1 0,-1 0 0,1 5 0,-1-2 0,1-1 0,-1-2 0,1-1 0,0-2 0,-4-5 0,-6-7 0,-9-4 0,-4-4 0,-3-3 0,0-2 0,-1 0 0,6 3 0,9 1 0,12 0 0,8 4 0,8 0 0,4-2 0,3-1 0,2-2 0,1 4 0,-1 3 0,-5 4 0,0 4 0,-6 3 0,-4 1 0,1-3 0,-3 1 0,-2-1 0,-2 1 0,3-4 0,-1 6 0,-1 1 0,-2 5 0,0 1 0,-2 5 0,0-1 0,-1-1 0,0-2 0,0-3 0,-1-2 0,-3 0 0,-6-2 0,-4-4 0,-4-1 0,1 0 0,0-3 0,-2-5 0,3 2 0,-1 1 0,0-1 0,-2-3 0,-2-3 0,-5-2 0,-6-2 0,-1-1 0,1-1 0,2-1 0,2 1 0,-3-1 0,1 1 0,1 0 0,2 0 0,1-1 0,6-3 0,1-6 0,5-4 0,4-4 0,4-2 0,3-12 0,2-6 0,1-1 0,0 2 0,1 3 0,0 4 0,0 2 0,-1 3 0,0-4 0,1 1 0,-1 1 0,0 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1:53:29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1:53:29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  <inkml:trace contextRef="#ctx0" brushRef="#br0" timeOffset="1">1 0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1:53:30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1:53:30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0 24575,'-4'0'0,"-1"28"0,0 17 0,1 12 0,1 9 0,1 5 0,1-5 0,1-11 0,0-10 0,0-9 0,0-11-8191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1:53:33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21 24575,'2'-2'0,"0"0"0,0 0 0,1 0 0,-1 0 0,0 1 0,1-1 0,0 1 0,-1 0 0,1 0 0,0 0 0,0 0 0,-1 0 0,1 1 0,0-1 0,0 1 0,6 0 0,-4 0 0,0 1 0,1 0 0,-1 0 0,0 0 0,0 1 0,1-1 0,-1 1 0,9 5 0,-8-3 0,0-1 0,0 1 0,-1 0 0,1 1 0,-1-1 0,0 1 0,0 0 0,-1 0 0,1 1 0,-1-1 0,0 1 0,-1 0 0,1 0 0,4 11 0,34 147 0,-38-141 0,0 1 0,-2 0 0,0 0 0,-4 48 0,0-17 0,2-51 0,0 1 0,0-1 0,-1 0 0,0 1 0,0-1 0,0 1 0,0-1 0,-1 0 0,1 0 0,-1 0 0,0 0 0,-1 0 0,1 0 0,0 0 0,-1-1 0,0 1 0,-5 4 0,3-4 0,-1 0 0,1 0 0,-1 0 0,0-1 0,0 0 0,0 0 0,-1-1 0,1 0 0,-1 0 0,1 0 0,-9 0 0,3 1 0,-1-1 0,0-1 0,-1 0 0,1 0 0,0-2 0,0 0 0,0 0 0,-22-6 0,33 6 6,0 0-1,1 0 1,-1 0 0,0 0-1,0-1 1,1 1-1,-1 0 1,1-1 0,-1 0-1,1 1 1,0-1-1,-1 0 1,1 0 0,0 0-1,0 0 1,0 0-1,1 0 1,-1 0 0,0 0-1,0-3 1,-2-43-1412,3 47 1329,0-19-6749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1:53:34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1:53:35.2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1:53:35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1:53:16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  <inkml:trace contextRef="#ctx0" brushRef="#br0" timeOffset="1">0 0 24575,'0'0'-8191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1:53:35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1:53:37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261 1 24575,'0'0'0,"0"0"0,0 0 0,0 0 0,0 0 0,0 0 0,0 0 0,0-1 0,0 1 0,0 0 0,0 0 0,1 0 0,-1 0 0,0 0 0,0 0 0,0 0 0,0 0 0,0 0 0,0 0 0,0 0 0,0 0 0,0 0 0,1 0 0,-1 0 0,0 0 0,0 1 0,0-1 0,0 0 0,0 0 0,0 0 0,0 0 0,0 0 0,0 0 0,0 0 0,1 0 0,-1 0 0,0 0 0,0 0 0,0 0 0,0 0 0,0 0 0,0 1 0,0-1 0,0 0 0,0 0 0,0 0 0,0 0 0,0 0 0,0 0 0,0 0 0,0 0 0,0 0 0,0 1 0,0-1 0,0 0 0,0 0 0,0 0 0,0 0 0,0 0 0,0 0 0,0 0 0,0 0 0,0 0 0,0 1 0,0-1 0,0 0 0,0 0 0,-9 7 0,-12 5 0,1-2 0,1 2 0,1 0 0,0 1 0,-23 22 0,-9 6 0,44-36 0,0 0 0,0 1 0,1 0 0,0 0 0,0 1 0,0 0 0,1-1 0,0 1 0,0 1 0,1-1 0,0 0 0,0 1 0,1 0 0,0 0 0,0 0 0,1 0 0,0 0 0,0 0 0,1 13 0,1-10 0,0 0 0,0 0 0,1 0 0,0 0 0,1-1 0,0 1 0,1-1 0,0 0 0,0 0 0,1 0 0,1 0 0,0-1 0,13 17 0,-15-22 0,0 0 0,1-1 0,-1 0 0,1 0 0,-1 0 0,1-1 0,0 1 0,0-1 0,0 0 0,0 0 0,0-1 0,1 0 0,-1 0 0,0 0 0,7 0 0,12 0 0,0-1 0,28-4 0,-6 1 0,-16 3-60,-17 0-266,0 0-1,0-1 1,24-4 0,-21 0-6500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1:53:39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24575,'0'-4'0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1:53:39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1:53:40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  <inkml:trace contextRef="#ctx0" brushRef="#br0" timeOffset="1">1 0 24575,'0'0'-8191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1:53:40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24575,'2'26'0,"8"48"0,0 7 0,-6 280-12,-5-222-1341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1:53:43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25 24575,'2'-3'0,"1"1"0,1 0 0,-1 0 0,0 0 0,0 1 0,1-1 0,-1 1 0,1-1 0,-1 1 0,1 0 0,0 1 0,3-1 0,50-3 0,-43 4 0,5 0 0,-1 0 0,1 1 0,0 1 0,-1 1 0,34 9 0,-46-10 0,0 0 0,0 1 0,0-1 0,0 1 0,-1 0 0,0 0 0,1 1 0,-1 0 0,0 0 0,-1 0 0,1 0 0,-1 1 0,0 0 0,0 0 0,0 0 0,0 0 0,-1 1 0,0-1 0,-1 1 0,5 11 0,-5-9 0,1 0 0,-2 1 0,1-1 0,-1 1 0,-1-1 0,0 1 0,0-1 0,0 1 0,-1-1 0,0 1 0,-1-1 0,0 1 0,-4 8 0,2-7 0,0-1 0,-1 0 0,-1 0 0,0-1 0,0 1 0,0-1 0,-1 0 0,0-1 0,-1 0 0,-13 10 0,-1 0 0,4-1 0,-2-2 0,-31 19 0,44-30 0,0 0 0,0 0 0,0 0 0,0-1 0,0 0 0,-1-1 0,1 1 0,-1-1 0,1-1 0,-1 1 0,1-1 0,-11-2 0,-1-4 0,19 6 0,0 0 0,0-1 0,0 1 0,1 0 0,-1-1 0,0 1 0,0 0 0,0 0 0,0-1 0,1 1 0,-1 0 0,0-1 0,0 1 0,0 0 0,1 0 0,-1 0 0,0-1 0,0 1 0,1 0 0,-1 0 0,0 0 0,1 0 0,-1-1 0,0 1 0,0 0 0,1 0 0,-1 0 0,0 0 0,1 0 0,0 0 0,37-8 0,-15 6 0,-1 1 0,0 2 0,0 0 0,1 1 0,40 10 0,-57-11 0,0 1 0,0 0 0,0 0 0,-1 0 0,1 1 0,-1 0 0,0 0 0,0 0 0,0 1 0,0 0 0,0 0 0,-1 0 0,0 0 0,0 1 0,0 0 0,0 0 0,-1 0 0,0 0 0,0 0 0,0 1 0,0-1 0,-1 1 0,0 0 0,0 0 0,-1 0 0,2 8 0,-1 2 0,-1 1 0,-1-1 0,0 1 0,-1 0 0,-3 20 0,2-28 0,0 0 0,-1 0 0,0 0 0,-1 0 0,0 0 0,0 0 0,0-1 0,-1 0 0,-1 0 0,-8 10 0,8-11 0,-1 1 0,-1-1 0,0-1 0,1 1 0,-2-2 0,1 1 0,-1-1 0,0 0 0,0-1 0,-13 5 0,6-4 0,-1-2 0,1 0 0,-1 0 0,1-2 0,-26 0 0,15-1-94,13 1-160,0-1-1,0 0 1,0-1 0,-22-5 0,21 1-6572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1:55:20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24575,'0'4'0,"0"5"0,4 5 0,1 4 0,0 12 0,3 7 0,0 2 0,-1 3 0,2 5 0,-1 7 0,-1-2 0,-2-1 0,-2-2 0,-2-6 0,0-1 0,-1-9-8191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1:55:16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1:55:16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1:53:17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24575,'-4'0'0,"-1"4"0,0 5 0,1 9 0,1 6 0,1 6 0,1 10 0,5 10 0,1 1 0,0-5 0,0-6 0,-2-5 0,-1-6 0,-1-7-8191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1:55:17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1:55:23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24575,'1'9'0,"0"-1"0,0 1 0,1 0 0,0-1 0,1 0 0,0 1 0,0-1 0,0 0 0,1 0 0,1-1 0,-1 1 0,11 11 0,8 10 0,49 44 0,-28-29 0,1 4 0,72 103 0,-115-148 0,-1-1 0,1 1 0,-1-1 0,1 0 0,0 0 0,0 0 0,0 0 0,0 0 0,1 0 0,-1-1 0,0 1 0,1-1 0,-1 1 0,1-1 0,0 0 0,-1 0 0,5 1 0,-4-2 0,-1 0 0,1 0 0,-1 0 0,1-1 0,-1 1 0,1-1 0,-1 0 0,0 0 0,1 1 0,-1-2 0,0 1 0,1 0 0,-1 0 0,0-1 0,0 1 0,0-1 0,0 1 0,-1-1 0,1 0 0,2-3 0,50-61 0,-41 52 0,-1 0 0,0-1 0,-1-1 0,-1 0 0,9-20 0,-7 15 0,1 0 0,21-27 0,75-98 0,-82 109 0,-23 30 0,1 1 0,0 1 0,1-1 0,-1 1 0,1 0 0,0 0 0,9-5 0,-14 9 0,0 0 0,0 1 0,1-1 0,-1 1 0,0-1 0,0 1 0,1-1 0,-1 1 0,0 0 0,1 0 0,-1 0 0,1-1 0,-1 1 0,0 1 0,1-1 0,-1 0 0,0 0 0,1 0 0,1 1 0,-2 0 0,0 0 0,1 0 0,-1 1 0,0-1 0,0 0 0,0 0 0,0 1 0,0-1 0,0 0 0,0 1 0,0-1 0,-1 1 0,1 0 0,-1-1 0,1 1 0,-1-1 0,1 1 0,-1 0 0,0-1 0,0 3 0,4 42 0,-1 1 0,-7 65 0,1-12 0,3 201-1365,0-281-5461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1:55:27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1:55:27.3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1:55:27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24575,'0'8'0,"0"6"0,0 10 0,0 3 0,0 6 0,0 13 0,0 7 0,0 2 0,0-5 0,0-6 0,0-11-8191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1:55:30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69 24575,'9'11'0,"0"0"0,-1 1 0,0 0 0,-1 0 0,-1 0 0,0 1 0,-1 0 0,4 14 0,-1-6 0,0 0 0,15 24 0,88 157 0,-107-192 0,0 1 0,-1-1 0,0 1 0,2 16 0,-5-48 0,2 0 0,0 1 0,4-21 0,4-35 0,-6 44 0,1 0 0,10-37 0,-8 40 0,0 0 0,-2 0 0,0-32 0,-5-8-1365,0 49-5461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1:55:34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1:55:34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1:55:35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  <inkml:trace contextRef="#ctx0" brushRef="#br0" timeOffset="1">0 1 24575,'0'0'-8191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1:55:35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303 1 24575,'-7'0'0,"-8"0"0,0 4 0,-6 9 0,-4 3 0,0 6 0,-1 3 0,-4 2 0,4 0 0,1 0 0,2-2 0,5 4 0,0-4 0,5-1 0,4-2 0,3-4-8191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1:53:20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24575,'3'1'0,"0"-1"0,0 1 0,0 0 0,1 0 0,-2 0 0,1 0 0,0 0 0,0 1 0,0-1 0,-1 1 0,1 0 0,0-1 0,-1 1 0,3 4 0,33 35 0,-32-33 0,11 15 0,-1 1 0,21 43 0,10 14 0,-46-79 0,0 0 0,0 0 0,1-1 0,-1 1 0,1 0 0,-1-1 0,1 1 0,0-1 0,-1 0 0,1 0 0,0 1 0,0-1 0,0 0 0,0 0 0,0-1 0,0 1 0,0 0 0,0-1 0,0 1 0,1-1 0,-1 0 0,3 1 0,-1-2 0,0 1 0,0-1 0,0 0 0,-1 0 0,1-1 0,0 1 0,-1-1 0,1 0 0,-1 1 0,1-2 0,4-3 0,1-1 0,-1 0 0,0 0 0,-1-1 0,0 0 0,0-1 0,-1 0 0,0 0 0,7-15 0,-9 16 0,0 0 0,1 0 0,0 1 0,0-1 0,0 1 0,1 0 0,11-10 0,52-36 0,-9 8 0,-58 42 0,1 1 0,0 0 0,-1 0 0,1 0 0,0 0 0,0 1 0,0-1 0,0 1 0,6-2 0,-8 3 0,0 0 0,0 0 0,-1 0 0,1 0 0,0 0 0,0 0 0,0 1 0,0-1 0,0 0 0,0 1 0,0-1 0,0 0 0,-1 1 0,1-1 0,0 1 0,0-1 0,-1 1 0,1 0 0,0-1 0,0 1 0,-1 0 0,1-1 0,-1 1 0,1 0 0,-1 0 0,1 0 0,-1-1 0,1 1 0,-1 0 0,0 0 0,0 0 0,1 0 0,-1 0 0,0 0 0,0 0 0,0 0 0,0 0 0,0 0 0,0 1 0,3 30 0,-1 1 0,-5 59 0,-1-12 0,4-34-1365,1-26-5461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1:55:37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24575,'0'4'0,"0"5"0,0 5 0,0 9 0,0 3 0,0 2 0,0 8 0,0 2 0,0 2 0,0-2 0,0 1 0,0-2 0,0-4 0,0-3 0,0-3 0,0-6-8191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1:55:38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24575,'8'0'0,"6"0"0,10 0 0,-1 4 0,1 1 0,0 4 0,0 0 0,-4-1-8191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1:55:40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1:55:41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24575,'0'707'-1365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1:55:4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43 24575,'2'-3'0,"0"0"0,0 0 0,0 1 0,0-1 0,0 0 0,1 1 0,-1-1 0,1 1 0,0 0 0,-1 0 0,1 0 0,0 0 0,0 1 0,0-1 0,1 1 0,-1-1 0,0 1 0,0 0 0,1 0 0,-1 1 0,1-1 0,-1 1 0,1 0 0,-1 0 0,1 0 0,-1 0 0,6 1 0,1 1 0,-1 0 0,-1 0 0,1 0 0,0 1 0,0 1 0,-1 0 0,0 0 0,0 0 0,10 8 0,-11-7 0,-1 0 0,0 1 0,0 0 0,0 0 0,-1 0 0,0 0 0,0 1 0,-1 0 0,0 0 0,0 0 0,-1 1 0,1-1 0,2 15 0,-3-8 0,0 1 0,-1 0 0,-1 0 0,-1-1 0,0 1 0,-4 27 0,3-35 0,-1-1 0,0 1 0,0-1 0,-1 1 0,0-1 0,0 0 0,0 0 0,-1 0 0,0 0 0,0-1 0,-1 0 0,-6 7 0,-8 7 0,-38 27 0,14-20 0,40-25 0,0 0 0,0 0 0,0 0 0,0 0 0,0 0 0,0 0 0,0-1 0,0 1 0,0-1 0,0 0 0,0 0 0,0 0 0,-5-1 0,8 0 0,0 1 0,-1 0 0,1 0 0,0 0 0,0 0 0,-1 0 0,1-1 0,0 1 0,0 0 0,-1 0 0,1 0 0,0-1 0,0 1 0,0 0 0,-1 0 0,1-1 0,0 1 0,0 0 0,0 0 0,0-1 0,0 1 0,0 0 0,0-1 0,0 1 0,0 0 0,-1-1 0,1 1 0,0 0 0,0 0 0,1-1 0,-1 1 0,0 0 0,0-1 0,0 1 0,0 0 0,0-1 0,0 1 0,0 0 0,0 0 0,0-1 0,1 1 0,-1 0 0,0 0 0,0-1 0,0 1 0,1 0 0,-1 0 0,0 0 0,0-1 0,1 1 0,-1 0 0,0 0 0,0 0 0,1 0 0,-1-1 0,0 1 0,1 0 0,16-11 0,-10 8 0,0 0 0,0 0 0,1 1 0,0 0 0,-1 0 0,1 1 0,0 0 0,13 0 0,-18 1 0,1 0 0,0 1 0,0-1 0,-1 1 0,1 0 0,0 0 0,-1 0 0,1 0 0,-1 1 0,1 0 0,-1-1 0,0 1 0,0 0 0,0 1 0,0-1 0,0 0 0,0 1 0,-1 0 0,5 5 0,3 8 0,-1 1 0,-1 0 0,0 1 0,-1 0 0,-1 0 0,-1 0 0,0 1 0,-2-1 0,0 1 0,-1 0 0,-1 0 0,0 0 0,-2 0 0,0 0 0,-1 0 0,-1 0 0,-11 36 0,13-51 0,-1 1 0,0-1 0,0 0 0,0 1 0,0-1 0,-1 0 0,1-1 0,-1 1 0,0 0 0,0-1 0,-1 0 0,1 1 0,-1-1 0,1-1 0,-1 1 0,0 0 0,0-1 0,0 0 0,-8 3 0,-4 0 0,0 0 0,0-1 0,-1-1 0,-18 1 0,-14 2 0,39-3 0,-1-1 0,1-1 0,-1 0 0,0 0 0,-19-2 0,28 0 0,-1 1 0,1-1 0,0 1 0,0-1 0,-1 0 0,1 0 0,0 0 0,0 0 0,0 0 0,0 0 0,0 0 0,1-1 0,-1 1 0,0-1 0,1 0 0,-1 1 0,1-1 0,-1 0 0,1 0 0,0 0 0,-1 0 0,1 0 0,0 0 0,1 0 0,-1 0 0,0 0 0,1-1 0,-1 1 0,1 0 0,-1 0 0,1-1 0,0 1 0,0-3 0,1-10 22,0 1 0,1-1 0,0 1 0,2 0 0,4-16 0,9-43-1519,-15 48-5329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1:55:45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1:55:46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24575,'4'0'0,"5"0"0,2 4 0,-2 5 0,-2 5 0,-2 5 0,-2 6 0,6 11 0,6 11 0,0 2 0,-3-3 0,-2-7 0,-4-4 0,-3-6 0,-2-6-8191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1:55:47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24575,'39'0'0,"-13"-1"0,0 1 0,39 6 0,-57-5 0,0 1 0,0 0 0,0 1 0,0-1 0,0 2 0,-1-1 0,1 1 0,-1 0 0,0 0 0,0 1 0,0 0 0,5 7 0,23 24 0,54 76 0,-84-105 0,0 0 0,0 1 0,-1 0 0,0 0 0,-1 0 0,1 1 0,-1-1 0,-1 1 0,0-1 0,0 1 0,-1 0 0,0 0 0,0 0 0,-1 0 0,0 0 0,-2 11 0,-1-7 0,0 1 0,-1-1 0,-1 0 0,0 0 0,0-1 0,-1 0 0,-1 0 0,0 0 0,-16 20 0,1-6 0,-2 0 0,0-2 0,-2-1 0,0-1 0,-36 23 0,18-9-1365,27-20-5461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1:55:49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1:55:49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1:53:23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 1 24575,'0'3'0,"0"7"0,0 4 0,-4 8 0,-2 12 0,-6 21 0,-3 16 0,-6 20 0,-3 14 0,-2 6 0,-1-5 0,5-12 0,6-19 0,2-21 0,3-16 0,4-11 0,-2-6 0,2-6-8191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1:55:49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1:55:52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215 0 24575,'-3'1'0,"0"0"0,0 0 0,1 0 0,-1 1 0,0-1 0,1 1 0,-1-1 0,0 1 0,-3 4 0,-4 1 0,-6 3 0,0 1 0,1 1 0,0 1 0,0 0 0,2 1 0,0 0 0,0 1 0,-19 31 0,29-40 0,-1 0 0,1 0 0,0 0 0,1 1 0,-1 0 0,1-1 0,1 1 0,-1 0 0,1 0 0,1 0 0,-1 0 0,1 0 0,0 0 0,1 0 0,-1 0 0,1 0 0,1 0 0,-1 0 0,1-1 0,1 1 0,-1-1 0,1 1 0,0-1 0,0 0 0,1 0 0,0 0 0,7 8 0,-8-10 0,1 0 0,-1 0 0,1 0 0,0 0 0,0-1 0,0 1 0,1-1 0,-1 0 0,1-1 0,0 1 0,0-1 0,0 0 0,0 0 0,0 0 0,0-1 0,0 0 0,0 0 0,9 1 0,-5-3 0,1 0 0,-1 0 0,0-1 0,0 0 0,0 0 0,0-1 0,0 0 0,-1-1 0,16-8 0,-21 10-55,8-4-273,0 0 1,0-1-1,18-15 1,-14 7-6499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03:31:39.454"/>
    </inkml:context>
    <inkml:brush xml:id="br0">
      <inkml:brushProperty name="width" value="0.2" units="cm"/>
      <inkml:brushProperty name="height" value="0.2" units="cm"/>
      <inkml:brushProperty name="color" value="#FF4E00"/>
      <inkml:brushProperty name="inkEffects" value="rainbow"/>
      <inkml:brushProperty name="anchorX" value="0"/>
      <inkml:brushProperty name="anchorY" value="0"/>
      <inkml:brushProperty name="scaleFactor" value="0.5"/>
    </inkml:brush>
  </inkml:definitions>
  <inkml:trace contextRef="#ctx0" brushRef="#br0">6782 211 24575,'0'0'0,"-4"0"0,-6 0 0,-4 0 0,-9 0 0,-7 0 0,-12 0 0,0 0 0,-8 0 0,4 0 0,4 0 0,5 0 0,5 0 0,4 0 0,3 0 0,1 0 0,2 0 0,-5 0 0,0 0 0,-5 0 0,0 5 0,11-10 0,22 5 0,-1 0 0,-1 0 0,1 0 0,0 0 0,-1-1 0,1 1 0,0 0 0,-1 0 0,1 0 0,0-1 0,0 1 0,-1 0 0,1 0 0,0-1 0,0 1 0,-1 0 0,1-1 0,0 1 0,0 0 0,0-1 0,-1 1 0,1 0 0,0-1 0,0 1 0,0 0 0,0-1 0,0 1 0,0 0 0,0-1 0,0 1 0,0-1 0,6-9 0,10-5 0,14-7 0,5-7 0,1 3 0,-2 4 0,-3 6 0,-2 5 0,-2 5 0,-2 4 0,-1 2 0,-1 0 0,0 2 0,-1-1 0,1 0 0,0-1 0,0 1 0,0-1 0,1 0 0,-1 5 0,-4 4 0,-5 6 0,-5 3 0,-9-2 0,-11 7 0,-8 0 0,-9-2 0,-3-5 0,-5-6 0,1-3 0,-3 1 0,2-2 0,3-1 0,3-2 0,3-1 0,-3-1 0,1-1 0,1 0 0,1 0 0,-3 0 0,1 0 0,0-1 0,2 1 0,-4 0 0,1 0 0,2 0 0,0 0 0,2 0 0,1 0 0,1 0 0,-4 0 0,0 0 0,0 0 0,1 0 0,1 0 0,1 0 0,-3 0 0,-1 0 0,1 0 0,1 0 0,1 0 0,1 0 0,1 0 0,0 0 0,1 0 0,0 0 0,0 0 0,0 0 0,0 0 0,-1 0 0,1 0 0,0 0 0,0 0 0,-1 0 0,1 0 0,0 0 0,-1 0 0,1 0 0,0 0 0,0 0 0,-10 0 0,0 0 0,5 5 0,2-1 0,1 1 0,2 4 0,1-2 0,-5 0 0,0-2 0,-5 3 0,0-2 0,1 4 0,2-1 0,2 3 0,-3 3 0,1-2 0,0-2 0,2-3 0,2-3 0,0-3 0,1 0 0,0-2 0,1-1 0,0 1 0,0-1 0,0 1 0,0-1 0,0 1 0,-1 0 0,1 0 0,0 0 0,0 0 0,-1 0 0,1 0 0,-10 0 0,1 0 0,-1 0 0,1 0 0,3 0 0,2 0 0,2 0 0,1 0 0,-4 0 0,0 0 0,-9 0 0,1 0 0,1 0 0,2 0 0,3 0 0,-2 0 0,2-5 0,1 0 0,-7 0 0,1 1 0,0 1 0,4 1 0,-3 1 0,3 1 0,-4 0 0,3 0 0,1 0 0,2 0 0,3 0 0,1 1 0,1-1 0,-4 0 0,0 0 0,-9 0 0,-4 0 0,-4 0 0,-7 0 0,-5-5 0,-1 0 0,6 1 0,-2-5 0,6 2 0,7 0 0,1 2 0,5 2 0,4 1 0,-1 1 0,1 1 0,2 0 0,-2 0 0,-4 1 0,-8-6 0,-4 1 0,-2-1 0,4 1 0,0 2 0,6 0 0,4 1 0,4 1 0,4-1 0,-2 2 0,0-1 0,-3 0 0,1 0 0,1 0 0,2 0 0,1 0 0,2 0 0,1 0 0,0 0 0,1 0 0,0 0 0,0 0 0,-4 0 0,-1 0 0,-5 0 0,-4 0 0,-7 0 0,-9 0 0,-7 0 0,0 0 0,2 0 0,6 0 0,4 0 0,7 0 0,1 0 0,1 0 0,3 0 0,-6 0 0,-2 0 0,2 0 0,5 0 0,4 0 0,3 0 0,4 0 0,1 0 0,2 0 0,0 0 0,1 0 0,-1 0 0,0 0 0,1 0 0,-1 0 0,0 0 0,-5 0 0,0 0 0,-1 0 0,2 0 0,-4 0 0,-8 0 0,0 0 0,2 0 0,3 0 0,-1 0 0,-2 0 0,2 0 0,2 0 0,3 0 0,2 0 0,3 0 0,1 0 0,1 0 0,0 0 0,0 0 0,0 0 0,0 0 0,0 0 0,0 0 0,0 0 0,9-4 0,5-6 0,10-4 0,7 0 0,11-6 0,0-3 0,4 3 0,0-1 0,1 1 0,0 4 0,0 4 0,-1 4 0,1 3 0,4 3 0,0 2 0,0 0 0,0 1 0,-2 0 0,-1-1 0,-1 1 0,4-1 0,1 0 0,-2 0 0,1 0 0,-3 0 0,0 0 0,0 0 0,-2 0 0,0 0 0,1 0 0,-1 0 0,0 0 0,0 0 0,0 0 0,-4 5 0,-1 0 0,1-1 0,0 0 0,11-1 0,1-1 0,1-1 0,-1-1 0,-2 0 0,-2 0 0,8 0 0,3 4 0,5 6 0,-3-1 0,-2 0 0,-5-3 0,-3-1 0,-4-2 0,-1-2 0,3-1 0,-1 0 0,1 0 0,-6 4 0,-2 1 0,0-1 0,0 0 0,1-2 0,5 0 0,6-1 0,0 0 0,0-1 0,-2 0 0,-2-1 0,-2 1 0,-1 0 0,4 0 0,-1 0 0,0 0 0,-2 0 0,0 0 0,4 0 0,8 0 0,0 0 0,-2 0 0,-2 0 0,-3 0 0,-3 0 0,-3 0 0,-5-5 0,-2 0 0,0 1 0,1 0 0,5 1 0,11-3 0,2 0 0,-1 1 0,2 1 0,7 1 0,3 1 0,-4 2 0,-4-1 0,-6 1 0,1 1 0,-3-6 0,-3 1 0,-1-1 0,2-3 0,-1 0 0,-1 2 0,-1 1 0,-2 2 0,0 1 0,-6-4 0,0 1 0,-1 0 0,2 1 0,0 2 0,1 0 0,1 1 0,1 1 0,5-4 0,0-6 0,0 1 0,0 1 0,-2 1 0,-1 3 0,0-4 0,-2 2 0,5 1 0,0 1 0,0 2 0,-1 0 0,-1 2 0,-1 0 0,-1 0 0,0 0 0,4 0 0,0 0 0,4 1 0,0-1 0,-1 0 0,-2 0 0,-2 0 0,-1 0 0,3 0 0,4 0 0,4 0 0,9 0 0,7 9 0,-2 0 0,-5 1 0,-6 2 0,-6-1 0,-5-3 0,-3-2 0,-3-2 0,0-3 0,-1 0 0,0-1 0,1 5 0,-1-1 0,1 5 0,5 4 0,0 0 0,0-3 0,3-2 0,1-3 0,7-3 0,8 4 0,-1-1 0,1 0 0,0-2 0,-4-1 0,-6 0 0,-4-2 0,-5 1 0,2-1 0,4-1 0,-2 1 0,-6 5 0,-1-1 0,-3 1 0,-1-1 0,1-2 0,0 0 0,0 4 0,1-1 0,-1 0 0,1-1 0,1-2 0,-1 0 0,0-1 0,1-1 0,-1 0 0,0 0 0,1-1 0,-1 1 0,1 0 0,-6 9 0,-19-8 0,2-1 0,-1 1 0,1-1 0,-1 1 0,1 0 0,-1-1 0,1 1 0,-1 0 0,0-1 0,1 1 0,-1 0 0,0 0 0,0-1 0,1 1 0,-1 0 0,0 0 0,0-1 0,0 3 0,-5 11 0,-9-1 0,-11 1 0,-7-3 0,-3-2 0,0-3 0,3-3 0,-2-1 0,-3-2 0,-3 0 0,-2-1 0,-7 1 0,-2-1 0,-14 1 0,-24 0 0,-22-1 0,-21 1 0,-10 0 0,12 0 0,23 0 0,24 0 0,19 0 0,12 0 0,12 0 0,3 0 0,1 0 0,-6 0 0,3 0 0,1 0 0,5 0 0,2 0 0,4 0 0,2 0 0,2 0 0,0 0 0,0 0 0,1 0 0,-1 0 0,-5 0 0,-9 0 0,0-4 0,-5-1 0,-1 0 0,3 1 0,3-3 0,9-4 0,18 0 0,10 10 0,0 1 0,0-1 0,0 0 0,0 1 0,0-1 0,1 0 0,-1 1 0,0-1 0,0 0 0,0 1 0,1-1 0,-1 1 0,0-1 0,1 1 0,-1-1 0,1 0 0,-1 1 0,0-1 0,1 1 0,-1 0 0,2-1 0,29-16 0,32-2 0,26 3 0,27 3 0,3 5 0,-14 2 0,-11 3 0,-5 2 0,-3 1 0,-5 1 0,1 0 0,1-1 0,-1 1 0,2-1 0,-3 1 0,-12-1 0,-2 0 0,-3 0 0,-10 0 0,-8 0 0,-8 0 0,-7 0 0,-4 0 0,-4 0 0,0 0 0,-2 0 0,1 0 0,0 0 0,5 0 0,0 0 0,1 0 0,-1 0 0,-1 0 0,4 0 0,-1 0 0,4 0 0,-1 0 0,-1 0 0,-2 0 0,-2 0 0,-2 0 0,0 0 0,3 0 0,-5-5 0,0 0 0,-1-4 0,5-4 0,-1 0 0,1 3 0,5 2 0,-2 3 0,0 2 0,-7 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5:59:41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5:59:47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4264 1 24575,'-1'1'0,"1"0"0,0 1 0,-1-1 0,1 0 0,-1 0 0,1 0 0,-1 1 0,0-1 0,0 0 0,1 0 0,-1 0 0,0 0 0,0 0 0,0-1 0,0 1 0,0 0 0,-2 1 0,-22 14 0,18-13 0,-115 57 0,97-50 0,-1-2 0,0-1 0,-28 3 0,-11 4 0,29-6 0,5-1 0,0 1 0,1 1 0,0 2 0,-55 27 0,-9 24 0,57-37 0,-71 38 0,92-54 0,0 1 0,0 0 0,-21 19 0,22-17 0,0 0 0,-1-1 0,-22 11 0,-43 9 0,60-24 0,0 1 0,1 0 0,-32 19 0,29-14 0,-48 21 0,51-27 0,1 2 0,0 0 0,0 2 0,-18 13 0,12-7 0,0 0 0,-37 16 0,-15 10 0,-8 8 0,-62 44 0,-62 55 0,149-108 0,-91 48 0,10-6 0,-40 24 0,168-101 0,-1 0 0,0-1 0,-1 0 0,0-1 0,1-1 0,-20 4 0,-33 10 0,46-9 0,1 2 0,1 0 0,0 1 0,0 1 0,-23 22 0,32-28 0,-23 17 0,0-2 0,-2-2 0,-46 20 0,-11 7 0,36-16 0,-80 47 0,-70 45 0,156-92 0,18-11 0,-60 47 0,-1 10 0,80-67 0,-1-1 0,0-1 0,0-1 0,0 0 0,-1 0 0,0-2 0,-20 6 0,0 0 0,-135 57 0,152-57-42,-6 4 176,24-15-183,-1 1 0,1-1 1,-1 0-1,0 0 1,1 1-1,-1-1 1,0 0-1,1 0 1,-1 0-1,1 0 1,-1 0-1,0 0 0,1 0 1,-1 0-1,0 0 1,1 0-1,-1 0 1,0 0-1,1 0 1,-1 0-1,0-1 0,1 1 1,-1 0-1,1 0 1,-1-1-1,0 1 1,1-1-1,-1 1 1,0-1-1,-6-11-6777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5:59:54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377 1 24575,'1'0'0,"0"0"0,0 1 0,0-1 0,0 1 0,0-1 0,0 1 0,0-1 0,0 1 0,-1 0 0,1 0 0,0-1 0,0 1 0,-1 0 0,1 0 0,0 0 0,-1 0 0,1 0 0,-1 0 0,1 0 0,-1 0 0,1 0 0,-1 0 0,0 0 0,0 0 0,1 0 0,-1 0 0,0 2 0,4 36 0,-4-35 0,3 348 0,-5-180 0,4-60 0,-5 123 0,-18-84 0,17-126 0,-14 39 0,11-41 0,1-1 0,-4 34 0,5-7 0,-1-1 0,-3 1 0,-19 60 0,-43 113 0,59-176 0,-12 94 0,4-16 0,8-36 0,10-66 0,-1-1 0,0 1 0,-2-1 0,-12 36 0,6-23 0,1 0 0,2 1 0,1 0 0,2 0 0,0 41 0,-6 27 0,2-21 0,4-30 0,-14 61 0,10-71 0,2-1 0,-2 70 0,10 88 0,2-70 0,-3 464 0,0-588 0,1 0 0,-1 0 0,1 0 0,0 0 0,1 1 0,0-2 0,-1 1 0,2 0 0,-1 0 0,0 0 0,1-1 0,0 0 0,0 1 0,0-1 0,1 0 0,-1-1 0,1 1 0,0 0 0,6 3 0,8 6 0,1-1 0,0-1 0,27 11 0,-31-15 0,49 20 0,93 25 0,-38-14 0,-94-31 0,0-2 0,0 0 0,1-1 0,0-2 0,49-1 0,10 0 0,-63 3 0,0 0 0,-1 1 0,0 1 0,0 1 0,29 14 0,10 2 0,368 111 0,-414-129 0,1 0 0,-1 1 0,1 0 0,-2 1 0,24 16 0,59 52 0,-32-22 0,37 17 0,130 68 0,-130-70 0,-39-25 0,-41-28 0,28 26 0,-35-28 0,0-1 0,0 0 0,2-1 0,26 14 0,158 56 0,-46-22 0,-55-19 0,-45-20 0,-2 2 0,59 35 0,-31-3 0,11 7 0,-79-53 0,212 130 0,-147-81 0,-30-20 0,2-3 0,73 39 0,130 73 0,-240-138 0,16 11 0,-1 2 0,-1 1 0,0 1 0,-2 1 0,23 29 0,-42-47 0,1 0 0,0-1 0,0 0 0,1 0 0,-1 0 0,1-1 0,0 0 0,0 0 0,16 5 0,2-1 0,45 8 0,1 0 0,8 13 0,-62-21 0,1-1 0,1 0 0,-1-2 0,1 0 0,34 4 0,-33-7 25,0 1 0,0 1 0,28 10 0,11 2-1490,-39-12-5361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5:59:58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1111 24575,'2'-30'-27,"2"0"0,0 1 0,14-46 0,5-26-5518,-4-127 3853,-18 74 7907,0 120-5605,9-57 0,-5 54-655,1-41 0,-4 57 45,1 0 0,0 0 0,2 1 0,0-1 0,1 1 0,1 0 0,12-23 0,-18 41 0,0 0 0,0-1 0,0 1 0,0 0 0,1 0 0,-1 0 0,1 0 0,0 0 0,-1 1 0,1-1 0,0 0 0,0 1 0,0-1 0,0 1 0,0 0 0,0 0 0,0 0 0,1 0 0,-1 0 0,0 0 0,1 0 0,-1 1 0,0-1 0,1 1 0,-1 0 0,1 0 0,-1 0 0,1 0 0,-1 0 0,1 0 0,-1 1 0,0-1 0,1 1 0,-1-1 0,1 1 0,-1 0 0,0 0 0,0 0 0,0 0 0,3 3 0,3 0 0,1 2 0,-1-1 0,0 1 0,-1 1 0,1-1 0,-2 1 0,1 0 0,-1 1 0,7 9 0,-3 1 0,-1 0 0,0 1 0,-2 0 0,0 0 0,-1 1 0,-1-1 0,-1 1 0,2 23 0,-3-1 0,-1 1 0,-7 77 0,4-113 0,-1 0 0,0 0 0,0-1 0,0 1 0,-1-1 0,0 1 0,0-1 0,-1 0 0,1 0 0,-1 0 0,-1-1 0,-7 9 0,-9 6 0,-39 32 0,39-36 0,-40 29-1365,41-32-5461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00:00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1472 24575,'1'-59'0,"2"-1"0,3 1 0,3 0 0,19-69 0,40-107 0,11 3 0,138-282 0,-200 474 0,-14 30 0,1 0 0,0 0 0,1 0 0,0 1 0,12-16 0,-17 24 0,1 0 0,-1 0 0,1 1 0,0-1 0,-1 0 0,1 1 0,0-1 0,-1 0 0,1 1 0,0-1 0,-1 1 0,1-1 0,0 1 0,0 0 0,0-1 0,0 1 0,-1 0 0,1 0 0,0-1 0,0 1 0,0 0 0,0 0 0,0 0 0,0 0 0,0 0 0,-1 0 0,1 0 0,0 0 0,0 1 0,0-1 0,0 0 0,0 0 0,-1 1 0,1-1 0,0 1 0,0-1 0,0 0 0,-1 1 0,1 0 0,0-1 0,-1 1 0,1-1 0,0 1 0,-1 0 0,1-1 0,-1 1 0,1 0 0,-1 0 0,1 0 0,0 1 0,2 5 0,0 0 0,0 0 0,0 0 0,3 14 0,10 50 0,106 395 0,-104-401 0,12 86 0,-7-25 0,43 129 0,-50-207-1365,-7-29-5461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00:01.8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0 120 24575,'0'-4'0,"4"-6"0,9-4 0,15 0 0,5 2 0,-1-1 0,-4-2 0,-1 1 0,-2 4 0,-2 3 0,4 3 0,1 2 0,-4 9 0,-6 8 0,-7 8 0,-4 10 0,-4-2-8191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00:04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1309 24575,'2'-339'0,"-5"-359"0,-8 599 0,6 73 0,2 0 0,0-52 0,3 76 0,0 0 0,1 0 0,-1 0 0,1 0 0,-1 0 0,1 1 0,0-1 0,-1 0 0,1 0 0,0 1 0,0-1 0,0 0 0,0 1 0,1-1 0,-1 1 0,0 0 0,1-1 0,-1 1 0,1 0 0,-1 0 0,1 0 0,0 0 0,-1 0 0,1 0 0,0 0 0,0 0 0,-1 1 0,1-1 0,0 1 0,0 0 0,0-1 0,0 1 0,3 0 0,0 0 0,0 0 0,0 0 0,0 0 0,-1 1 0,1 0 0,0 0 0,0 0 0,-1 1 0,1-1 0,-1 1 0,1 0 0,6 5 0,9 8 0,0 1 0,-1 1 0,0 1 0,-1 1 0,-2 1 0,0 0 0,25 42 0,-36-50 0,0 0 0,-1 0 0,0 1 0,-2-1 0,1 1 0,-1-1 0,0 21 0,-2-12 0,0 0 0,-2 0 0,-7 39 0,5-51 0,1 1 0,-1 0 0,-1-1 0,0 0 0,0 0 0,-1 0 0,0-1 0,-1 0 0,0 0 0,0 0 0,0-1 0,-10 7 0,-35 41 0,51-54 0,1-1 0,-1 1 0,0 0 0,1 0 0,-1-1 0,1 1 0,0 0 0,-1 0 0,1 0 0,0 0 0,0 0 0,-1 0 0,1 0 0,0 0 0,0-1 0,0 1 0,0 0 0,0 0 0,0 0 0,0 0 0,0 0 0,1 0 0,-1 0 0,1 1 0,0 0 0,0-1 0,0 1 0,0 0 0,0-1 0,1 1 0,-1-1 0,1 0 0,-1 1 0,1-1 0,-1 0 0,3 1 0,7 4 0,1 0 0,-1-1 0,15 4 0,-13-5 0,13 6 0,-16-8 0,0 1 0,0 1 0,-1 0 0,1 0 0,-1 1 0,0 0 0,0 1 0,-1 0 0,1 0 0,-1 1 0,-1 0 0,11 11 0,2 9 0,-2 0 0,0 1 0,18 40 0,-32-59 0,0 1 0,-1-1 0,1 1 0,-2 0 0,1 0 0,-2 0 0,1 0 0,-1 0 0,-1 1 0,0-1 0,0 0 0,-1 0 0,0 0 0,-1 1 0,-3 10 0,0-13 0,1 0 0,-1 0 0,0-1 0,0 1 0,-1-1 0,0 0 0,0-1 0,-10 8 0,-14 17 0,9-5 0,5-5 0,-2-1 0,0 0 0,-1-1 0,-1-1 0,-24 17 0,10-13-1365,3-3-5461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1:53:24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24575,'7'8'0,"-1"1"0,-1 0 0,0 0 0,0 0 0,-1 1 0,0 0 0,0 0 0,-1 0 0,2 12 0,1 1 0,15 68 0,-15-60 0,17 52 0,-15-63 0,81 196 0,-78-191 0,-1 1 0,-1-1 0,-1 2 0,-1-1 0,-1 1 0,-2 0 0,2 39 0,-3-49 10,0-1 0,1 0 0,1 0 0,13 30 0,1 3-1425,-13-29-5411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00:07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468 0 24575,'-16'2'0,"0"1"0,0 0 0,1 1 0,0 0 0,-21 9 0,13-4 0,-24 15 0,40-19 0,-1-1 0,0 1 0,0-2 0,-14 6 0,2-3 0,0 1 0,1 1 0,-26 13 0,36-16 0,0 1 0,1-1 0,-1 1 0,1 1 0,0 0 0,0 0 0,1 0 0,-11 16 0,13-14 0,0 1 0,1 0 0,0 0 0,0 0 0,1 0 0,-2 13 0,-6 66 0,9 150 0,4-120 0,-2-109 0,0-1 0,1 0 0,0 1 0,0-1 0,3 10 0,-3-16 0,0-1 0,0 0 0,0 1 0,0-1 0,0 0 0,0 0 0,1 0 0,-1 0 0,1 0 0,-1 0 0,1 0 0,0 0 0,0-1 0,0 1 0,0-1 0,0 1 0,0-1 0,0 0 0,1 0 0,-1 0 0,0 0 0,1 0 0,-1 0 0,3 0 0,27 3 0,0-2 0,0-1 0,54-5 0,-1 0 0,-61 4 0,-6 1 0,-1-2 0,0 0 0,22-4 0,-33 4 0,-1-1 0,1 1 0,-1-1 0,0-1 0,1 1 0,-1-1 0,0 0 0,0 0 0,-1 0 0,1-1 0,-1 1 0,1-1 0,6-9 0,13-22-1365,-13 21-5461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03:56:49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2096 24575,'3'0'0,"1"0"0,0-1 0,-1 1 0,1-1 0,0 0 0,-1 1 0,1-2 0,-1 1 0,1 0 0,-1-1 0,0 0 0,0 1 0,0-1 0,1 0 0,-2-1 0,1 1 0,4-4 0,0-4 0,1 1 0,-2-1 0,1 0 0,5-13 0,-7 12 0,1 1 0,1-1 0,-1 1 0,15-15 0,102-120 0,-95 108 0,2 1 0,1 1 0,62-53 0,-48 50 0,-2-3 0,52-61 0,26-27 0,173-116 0,-97 87 0,256-232 0,-295 242 0,-34 30 0,-23 13 119,0-1-1603,-79 87-5342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03:57:03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24575,'2'12'0,"0"-1"0,0 1 0,1-1 0,0 0 0,1 0 0,1 0 0,6 11 0,-2 0 0,10 21 0,2-2 0,1 1 0,2-2 0,34 41 0,-9-9 0,5 6 0,-26-45 0,-2 1 0,-1 1 0,-1 2 0,18 39 0,10 23 0,110 159 0,-43-78 0,19 10 0,-89-128 0,52 86 0,-51-51 0,-34-63 0,1-1 0,13 14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03:57:04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24575,'16'1'0,"0"0"0,-1 2 0,29 8 0,2 0 0,236 29 0,-226-33 0,329 51 0,-278-39 0,-1 5 0,123 45 0,-138-43 0,176 26 0,-146-33 0,-41-5 0,135 5 0,-178-17 0,-1 2 0,59 14 0,-29-5 0,-12 0 0,54 19 0,-58-16 0,81 16 0,297 43 0,-19-3 0,-152-27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03:57:12.8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431 0 24575,'-4'4'0,"0"0"0,-1-1 0,1 0 0,-1 0 0,-7 3 0,-20 14 0,11-2 0,2 2 0,0 0 0,1 1 0,1 1 0,-16 27 0,-63 127 0,2-5 0,56-99-1365,28-53-5461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03:57:13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24575,'2'2'0,"-1"-1"0,1 0 0,0 0 0,-1 1 0,1-1 0,-1 1 0,0-1 0,1 1 0,-1 0 0,0-1 0,0 1 0,0 0 0,0 0 0,-1 0 0,1 0 0,0 0 0,-1 0 0,1 2 0,1 1 0,43 153 0,-16-48 0,-8-35 0,-4 1 0,13 150 0,-22-182-1365,-4-25-5461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03:57:14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24575,'4'0'0,"5"0"0,5 0 0,4 0 0,4 0 0,1 0 0,0 0 0,6 0 0,0 0 0,1 0 0,-6 4 0,-3 2 0,-1-1 0,0 3 0,-3 1-8191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03:57:15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24575,'0'8'0,"0"11"0,0 13 0,0 18 0,0 12 0,0-1 0,0 2 0,0 1 0,4-2 0,1-7 0,0-2 0,-1-5 0,-1-7 0,-1-7 0,-1-5 0,3-7 0,1-8-8191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03:57:08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24575,'2'1'0,"0"0"0,0 0 0,0 1 0,-1-1 0,1 0 0,0 1 0,-1-1 0,1 1 0,-1-1 0,1 1 0,-1 0 0,0-1 0,1 1 0,-1 0 0,0 0 0,1 4 0,3 2 0,16 26 0,-2 1 0,-2 1 0,-1 0 0,13 44 0,-24-66 0,1-1 0,12 21 0,9 21 0,-17-25 0,-3-7 0,1-1 0,1 0 0,20 34 0,-9-24-71,39 58-1223,-43-70-5532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03:57:10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24575,'0'-4'0,"0"-5"0,0-1-8191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1:53:25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 24575,'8'0'0,"2"-4"0,8-1 0,9-4 0,3-1 0,5 2 0,-4 2-8191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03:57:11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25 24575,'-8'14'0,"1"1"0,0 1 0,1 0 0,1 0 0,1 0 0,0 0 0,1 1 0,-1 19 0,3-12 0,-1 0 0,1 0 0,5 42 0,-3-62 0,1-1 0,-1 1 0,0 0 0,1 0 0,0-1 0,0 1 0,0-1 0,0 0 0,1 0 0,-1 0 0,1 0 0,0 0 0,0 0 0,0-1 0,0 1 0,0-1 0,0 0 0,1 0 0,-1 0 0,1 0 0,0-1 0,-1 1 0,1-1 0,0 0 0,0 0 0,6 0 0,10 3 0,1-2 0,-1 0 0,34-2 0,-54 0 0,12 0 0,0-1 0,-1 0 0,1-1 0,-1 0 0,1 0 0,-1-1 0,0-1 0,16-7 0,-21 8 0,-1 0 0,1-1 0,-1 0 0,0 0 0,0-1 0,0 1 0,-1-1 0,1 0 0,-1 0 0,0-1 0,-1 1 0,1-1 0,-1 0 0,0 0 0,-1 0 0,4-9 0,-2 1 0,-1-1 0,0 1 0,-2-1 0,1 1 0,-2-1 0,0-16 0,0 23 0,-1 0 0,0 0 0,0 1 0,-1-1 0,0 1 0,0-1 0,0 1 0,-1 0 0,0 0 0,-1 0 0,0 0 0,0 0 0,-5-6 0,4 8 0,-1 1 0,1 0 0,-1 0 0,0 0 0,0 1 0,0 0 0,-1 0 0,1 1 0,-1-1 0,1 1 0,-9-1 0,-14-2 0,-36-2 0,49 6 0,4-1-151,-1 1-1,0 0 0,0 1 0,1 1 1,-1 0-1,0 0 0,1 1 1,-21 7-1,9 1-6674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03:57:20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48 24575,'1'-2'0,"-1"0"0,0 0 0,1 0 0,0 1 0,-1-1 0,1 0 0,0 0 0,0 1 0,0-1 0,0 1 0,0-1 0,0 1 0,1-1 0,-1 1 0,0 0 0,1 0 0,-1-1 0,1 1 0,-1 0 0,1 0 0,0 1 0,-1-1 0,1 0 0,0 0 0,0 1 0,3-1 0,5-2 0,0 0 0,0 1 0,15-1 0,-19 3 0,0-1 0,1 1 0,-1 0 0,0 1 0,1 0 0,-1 0 0,0 0 0,0 1 0,0 0 0,0 0 0,0 0 0,0 1 0,0 0 0,-1 0 0,1 0 0,9 8 0,-9-5 0,-1 0 0,0 0 0,0 0 0,0 1 0,-1-1 0,1 1 0,-2 0 0,1 1 0,-1-1 0,0 1 0,-1-1 0,4 17 0,-2-5 0,0 0 0,0 1 0,-1 0 0,0 37 0,-3-51 0,-1 0 0,0 0 0,0 0 0,0 0 0,-1 0 0,0 0 0,0 0 0,0-1 0,-1 1 0,0-1 0,0 1 0,0-1 0,0 0 0,-1-1 0,0 1 0,0 0 0,-6 4 0,-2 2 0,-1-1 0,0-1 0,0 0 0,-17 8 0,25-14 0,1-1 0,-1 0 0,-1 0 0,1-1 0,0 1 0,0-1 0,0-1 0,-1 1 0,1-1 0,0 1 0,-1-2 0,1 1 0,-1 0 0,1-1 0,0 0 0,-7-2 0,12 3 0,-1 0 0,1-1 0,-1 1 0,1 0 0,-1 0 0,1 0 0,-1 0 0,1-1 0,-1 1 0,1 0 0,-1 0 0,1-1 0,-1 1 0,1 0 0,-1-1 0,1 1 0,0 0 0,-1-1 0,1 1 0,0-1 0,-1 1 0,1-1 0,0 1 0,-1-1 0,1 1 0,0-1 0,0 1 0,0-1 0,0 1 0,-1-1 0,12-12 0,25-3 0,-24 14 0,-1 0 0,1 0 0,0 1 0,1 0 0,-1 1 0,21 3 0,-29-3 0,1 1 0,-1 0 0,1 0 0,-1 1 0,0-1 0,1 1 0,-1 0 0,0 0 0,0 0 0,0 1 0,-1-1 0,1 1 0,0 0 0,-1 0 0,0 1 0,0-1 0,0 0 0,0 1 0,0 0 0,3 6 0,0 5 0,0 0 0,-1 1 0,-1 0 0,0 0 0,-1 0 0,0 0 0,-1 18 0,-1 11 0,-7 61 0,6-101 0,-1 0 0,0 1 0,0-1 0,-1 0 0,1 0 0,-1 0 0,0 0 0,-1 0 0,1 0 0,-1 0 0,0-1 0,0 0 0,-1 1 0,-6 6 0,3-6 0,1 1 0,-1-1 0,0 0 0,-1-1 0,1 0 0,-1 0 0,0-1 0,-15 5 0,10-4 0,0-2 0,0 1 0,0-1 0,0-1 0,0-1 0,-1 0 0,1 0 0,0-1 0,0-1 0,0 0 0,0-1 0,-13-5 0,21 7 0,1-1 0,0 1 0,0-1 0,0-1 0,0 1 0,0 0 0,1-1 0,-1 0 0,1 0 0,-1 0 0,1 0 0,0-1 0,0 1 0,1-1 0,-5-7 0,4 4 0,1-1 0,0 1 0,0-1 0,0 1 0,1-1 0,0 0 0,1 1 0,0-13 0,3-62-1365,-2 59-5461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03:57:22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46 24575,'0'-1'0,"0"-1"0,1 1 0,-1-1 0,1 1 0,-1-1 0,1 0 0,0 1 0,-1 0 0,1-1 0,0 1 0,0 0 0,0-1 0,0 1 0,0 0 0,1 0 0,-1 0 0,0 0 0,0 0 0,1 0 0,-1 0 0,1 0 0,-1 0 0,1 1 0,-1-1 0,1 1 0,-1-1 0,1 1 0,-1-1 0,1 1 0,1 0 0,-2 0 0,0 0 0,0 0 0,0 0 0,-1 0 0,1 0 0,0 0 0,0 0 0,0 0 0,-1 0 0,1 0 0,0 1 0,0-1 0,-1 0 0,1 0 0,0 1 0,0-1 0,-1 1 0,1-1 0,0 1 0,-1-1 0,1 1 0,-1-1 0,2 2 0,-2-1 0,1 0 0,-1 0 0,0 0 0,0 1 0,0-1 0,0 0 0,1 0 0,-2 1 0,1-1 0,0 0 0,0 0 0,0 0 0,0 1 0,-1-1 0,1 0 0,-1 0 0,1 0 0,-1 0 0,1 0 0,-1 0 0,-1 2 0,-6 10 0,0-1 0,-1 0 0,0 0 0,-1-1 0,-1 0 0,-17 14 0,27-24 0,0 0 0,0 0 0,1-1 0,-1 1 0,0 0 0,0-1 0,0 1 0,-1-1 0,1 1 0,0-1 0,0 0 0,0 1 0,0-1 0,0 0 0,0 0 0,-1 1 0,1-1 0,0 0 0,0 0 0,0-1 0,-2 1 0,2-1 0,0 1 0,0-1 0,0 1 0,1-1 0,-1 0 0,0 1 0,0-1 0,1 0 0,-1 0 0,0 0 0,1 1 0,-1-1 0,1 0 0,-1 0 0,1 0 0,0 0 0,-1 0 0,1 0 0,-1-1 0,1-2 0,-1-1 0,0 1 0,1 0 0,0-1 0,0 1 0,0 0 0,1 0 0,-1-1 0,1 1 0,2-6 0,1 2-85,0 1 0,1 0 1,0-1-1,0 2 0,0-1 0,11-9 0,-10 9-686,10-9-6055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03:57:23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24575,'0'488'0,"2"-456"0,10 58 0,-2-23 0,9 25-1365,-16-72-5461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03:57:26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69 24575,'11'-10'0,"0"1"0,0 0 0,1 1 0,19-11 0,-27 17 0,-1 0 0,1 0 0,0 1 0,0-1 0,1 1 0,-1 0 0,0 0 0,0 0 0,0 1 0,1 0 0,-1-1 0,0 1 0,1 1 0,-1-1 0,0 1 0,1 0 0,-1-1 0,0 2 0,0-1 0,0 1 0,7 2 0,-6 0 0,-1 0 0,1 0 0,0 0 0,-1 0 0,0 1 0,0 0 0,0 0 0,0 0 0,-1 0 0,0 0 0,0 1 0,-1-1 0,1 1 0,2 9 0,15 32 0,-15-38 0,0 0 0,-1 0 0,-1 0 0,4 15 0,-6-20 0,-1-1 0,1 1 0,-1-1 0,0 1 0,0-1 0,-1 1 0,1 0 0,-1-1 0,0 1 0,1-1 0,-2 0 0,1 1 0,0-1 0,-1 0 0,1 1 0,-4 4 0,0-2 3,1-1-1,-1 1 1,0 0-1,0-1 0,-1 0 1,1-1-1,-1 1 1,0-1-1,-9 5 1,-3 0-34,0-2 1,-21 7 0,-16 6-1269,33-10-5527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03:57:31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9 612 24575,'0'0'0,"-1"1"0,1-1 0,0 0 0,0 0 0,-1 0 0,1 0 0,0 0 0,-1 0 0,1 0 0,0-1 0,0 1 0,-1 0 0,1 0 0,0 0 0,-1 0 0,1 0 0,0 0 0,0 0 0,-1-1 0,1 1 0,0 0 0,0 0 0,0 0 0,-1-1 0,1 1 0,0 0 0,0 0 0,0 0 0,0-1 0,-1 1 0,1 0 0,0 0 0,0-1 0,0 1 0,0 0 0,0-1 0,0 1 0,0 0 0,0 0 0,0-1 0,0 1 0,0 0 0,0-1 0,7-16 0,17-12 0,-17 23 0,0 0 0,0 1 0,1 0 0,0 1 0,0 0 0,0 0 0,11-4 0,66-15 0,-16 4 0,75-16 0,-56 15 0,-44 12 0,1 2 0,0 2 0,-1 2 0,66 5 0,78-5 0,-116-8 0,-47 5 0,41-3 0,138-15 0,-138 13 0,82-3 0,-19 14 0,62-2 0,-175-1 0,0-1 0,0-1 0,-1-1 0,1 0 0,19-10 0,-14 6 0,38-10 0,80-12 0,-127 28 0,0-1 0,0 0 0,0-1 0,13-7 0,20-8 0,-17 9 0,0 1 0,54-14 0,-54 17 0,0-1 0,39-18 0,18-6 0,-66 27-227,1-1-1,-1-1 1,-1-1-1,1 0 1,28-19-1,-33 16-6598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03:57:32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219 0 24575,'0'8'0,"0"6"0,0 6 0,-4 6 0,-9 7 0,-11 6 0,-8 8 0,0 0 0,-2-3 0,1-7 0,6-4 0,8-9-8191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03:57:33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 24575,'0'0'0,"1"-1"0,-1 0 0,0 0 0,1 0 0,-1 1 0,1-1 0,-1 0 0,1 1 0,0-1 0,-1 0 0,1 1 0,-1-1 0,1 1 0,0-1 0,0 1 0,-1-1 0,1 1 0,0 0 0,0-1 0,0 1 0,-1 0 0,1 0 0,0-1 0,0 1 0,0 0 0,1 0 0,27-4 0,-25 3 0,52-4 0,1 2 0,100 7 0,-151-3 0,-1 0 0,0 0 0,0 1 0,0 0 0,0 0 0,-1 0 0,1 1 0,0 0 0,-1 0 0,0 0 0,1 0 0,-1 1 0,-1-1 0,1 1 0,0 0 0,-1 0 0,0 0 0,0 1 0,3 6 0,6 11 0,-2 0 0,16 46 0,-12-28 0,33 105 0,-24-68 0,-12-48-1365,0-6-5461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03:57:34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85 24575,'0'-4'0,"8"-2"0,19 1 0,28 1 0,40 1 0,44 2 0,38-8 0,37-6 0,21 0 0,-2 2-562,-40 4-7067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03:57:35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24575,'0'1015'-1365,"0"-997"-5461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1:53:26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03:57:36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24575,'0'1068'-1365,"0"-1041"-5461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03:57:37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0 693 24575,'2'-1'0,"-1"0"0,0 0 0,1 0 0,-1 0 0,0-1 0,0 1 0,0 0 0,0-1 0,0 1 0,0-1 0,0 1 0,0-1 0,-1 1 0,1-1 0,-1 0 0,2-2 0,3-8 0,54-75 0,-35 54 0,-1-1 0,24-51 0,9-53 0,-32 75 0,35-67 0,-49 110 0,-1 0 0,7-24 0,-14 115 0,-2 51 0,16 122 0,-13-162 80,-3-60-562,1 0 1,5 38-1,-1-40-6344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03:57:38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24575,'0'-4'0,"4"-1"0,5 0 0,5 1 0,4 1 0,7 1 0,8 1 0,1 1 0,3 0 0,0 0 0,-7 0-8191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03:57:39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 24575,'4'0'0,"5"0"0,5-4 0,5-5 0,2-2 0,10 2 0,3 2 0,1 3 0,-3 1 0,-2 2 0,2 0 0,-2 2 0,-4-1-8191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03:57:40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24575,'0'389'850,"0"191"-5940,0-11 2312,0-543 1605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04:01:24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2652 1 24575,'-4'10'0,"-1"1"0,1-1 0,-2 0 0,-6 10 0,-8 16 0,-113 205 0,1-4 0,92-166 0,-50 68 0,15-26 0,24-35 0,12-18 0,-40 80 0,-8 43 0,-243 524 0,193-427 0,118-248 0,-2-1 0,-1 0 0,-43 44 0,32-39 0,-21 37 0,36-47 0,-22 26 0,1-3 0,3 2 0,1 2 0,-35 75 0,-10 13 0,-127 197 0,100-181 0,66-99 0,-131 197 0,141-212-1696,3 2 0,1 1 0,-24 56 0,26-50 3090,-2-2 1,-35 47-1,-25 44 1207,86-138-2601,-1-1 0,1 0 0,0 1 0,0 0 0,0-1 0,0 1 0,0 0 0,1-1 0,-1 1 0,1 0 0,0 0 0,0-1 0,0 1 0,0 3 0,1-5 0,-1 0 0,1 1 0,0-1 0,0 0 0,-1 0 0,1 0 0,0 1 0,0-1 0,0 0 0,0 0 0,1 0 0,-1-1 0,0 1 0,0 0 0,1 0 0,-1-1 0,0 1 0,1-1 0,-1 1 0,0-1 0,1 1 0,-1-1 0,1 0 0,-1 0 0,1 0 0,-1 1 0,3-2 0,162 0 0,-59-3 0,1772 4 0,-1701 12 0,-24 0 0,712-9 0,-452-5 0,779 2-1365,-1160 0-5461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04:01:29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24575,'5'1'0,"0"-1"0,0 1 0,0 1 0,0-1 0,1 1 0,-2-1 0,1 1 0,0 1 0,0-1 0,-1 1 0,1 0 0,6 6 0,33 16 0,-8-12 0,-22-8 0,0 0 0,-1 0 0,0 1 0,17 11 0,24 19 0,107 79 0,-76-53 0,7 7 0,-37-19 0,56 48 0,-100-89 0,-1 0 0,0 1 0,0 1 0,-1 0 0,12 19 0,33 67 0,-16-26 0,42 69 0,100 155 0,-146-241 0,42 90 0,-72-136 0,14 33 0,-2 2 0,14 60 0,15 40 0,69 109 0,-105-232 0,1 0 0,22 31 0,-19-32 0,-2 0 0,16 36 0,-8-6 0,45 108 0,-51-131 0,0 0 0,2-1 0,32 40 0,-40-56 0,0-1 0,0 1 0,-1 0 0,0 1 0,-1 0 0,0 0 0,-1 0 0,0 0 0,6 21 0,57 218 0,-46-182 0,-2 0 0,17 135 0,-30-158-1452,3 0 0,22 70-1,6 21-974,-25-87 4022,2 0-1,27 59 1,2 6 405,-8 24-2000,-2-22 0,-20-60 0,23 54 0,-27-84 0,-1 1 0,-2 0 0,0 0 0,-2 1 0,2 36 0,11 48-1365,-14-89-5461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04:01:31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362 1 24575,'-1'0'0,"0"1"0,0 0 0,0-1 0,0 1 0,1 0 0,-1 0 0,0 0 0,0 0 0,0 0 0,1 0 0,-1 0 0,1 0 0,-1 0 0,1 0 0,-1 0 0,1 1 0,0-1 0,-1 0 0,1 0 0,0 0 0,0 1 0,0 1 0,-1 2 0,-21 71 0,-35 157 0,-9 157 0,-25 134 0,71-425-103,-58 269-1159,65-315-5564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04:01:32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24575,'1'0'-42,"-1"0"-1,1 0 0,-1 1-1,1-1 1,-1 0 0,1 0 0,-1 0 0,0 0 0,1 0 0,-1 1-1,1-1 1,-1 0 0,0 0 0,1 1 0,-1-1 0,0 0 0,1 1 0,-1-1-1,0 0 1,0 1 0,1-1 0,-1 0 0,0 1 0,0-1 0,1 1-1,-1-1 1,0 0 0,0 1 0,0-1 0,0 1 0,0-1 0,0 1 0,0-1-1,0 0 1,0 1 0,0-1 0,0 1 0,25 101-9189,2 67 10738,-10-51-358,100 401 1979,33-9 1216,73 291-3597,-212-746-2111,-4-17-5461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04:01:33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50 24575,'0'-5'0,"8"0"0,15 0 0,7 1 0,2-3 0,0 0 0,-1 1-6784,-2 1 6784,-3 2 0,-1 2 0,-1 0 0,-5 1-1407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1:53:26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04:01:37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1655 24575,'1'-28'0,"2"1"0,10-45 0,2-17 0,31-639 0,-40 599 0,4-204 0,-9 324 0,0 0 0,0-1 0,1 1 0,0 0 0,1 0 0,-1 0 0,2 1 0,-1-1 0,1 1 0,1 0 0,5-9 0,3 1 0,0 1 0,2 0 0,28-24 0,-35 32 0,-1 1 0,1 0 0,0 1 0,1-1 0,-1 2 0,15-7 0,-19 10 0,-1 0 0,0 0 0,0 0 0,1 1 0,-1 0 0,0-1 0,1 1 0,-1 0 0,0 1 0,1-1 0,-1 1 0,0-1 0,0 1 0,1 0 0,-1 0 0,0 0 0,0 1 0,0-1 0,0 1 0,0 0 0,0-1 0,-1 1 0,5 4 0,0 1 0,-1-1 0,0 1 0,0 0 0,0 1 0,-1 0 0,0 0 0,-1 0 0,0 0 0,0 0 0,5 17 0,-2 5 0,-1-1 0,3 32 0,-6-33 0,2 1 0,9 32 0,-10-50 0,-1 1 0,0 0 0,-1 0 0,0 0 0,-1 0 0,0 19 0,-1-25 0,-1-1 0,0 1 0,0 0 0,0 0 0,-1-1 0,0 1 0,0-1 0,0 1 0,-1-1 0,0 0 0,0 0 0,0 0 0,0 0 0,-1-1 0,-5 6 0,-26 21 0,-1-2 0,-48 30 0,8-6 0,25-21 0,-10 9 0,61-41 0,0 0 0,-1 0 0,1 0 0,0 0 0,-1 1 0,1-1 0,0 0 0,-1 0 0,1 0 0,0 1 0,0-1 0,-1 0 0,1 0 0,0 1 0,0-1 0,-1 0 0,1 1 0,0-1 0,0 0 0,0 1 0,0-1 0,-1 0 0,1 1 0,0-1 0,0 1 0,0-1 0,0 0 0,0 1 0,0-1 0,0 0 0,0 1 0,0-1 0,0 1 0,0-1 0,0 0 0,0 1 0,1-1 0,-1 0 0,0 1 0,0-1 0,0 0 0,0 1 0,1-1 0,-1 0 0,0 1 0,0-1 0,1 0 0,-1 1 0,0-1 0,0 0 0,1 0 0,-1 0 0,0 1 0,1-1 0,-1 0 0,0 0 0,1 1 0,29 6 0,-18-5 0,26 8 0,143 42 0,-148-41 0,-1 1 0,-1 2 0,43 26 0,-59-30 0,-1 0 0,0 1 0,-1 1 0,-1 0 0,0 1 0,0 1 0,-1 0 0,-1 0 0,0 1 0,-1 0 0,11 26 0,-18-36 0,-1 0 0,0 0 0,0 0 0,-1 0 0,1 0 0,-1 0 0,0 0 0,-1 0 0,1 0 0,-1 0 0,0 0 0,0 0 0,0 0 0,-1 0 0,0 0 0,0-1 0,0 1 0,-1-1 0,1 1 0,-1-1 0,0 0 0,0 0 0,0 0 0,-5 4 0,-11 10 0,0-1 0,0-1 0,-33 21 0,37-27 0,-191 109 0,115-72 0,64-32-1365,5-4-5461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04:01:39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 24575,'-3'0'0,"0"1"0,0 0 0,0 0 0,0 0 0,0 0 0,1 1 0,-1-1 0,0 1 0,1-1 0,-1 1 0,1 0 0,-1 0 0,1 0 0,-3 4 0,-28 34 0,20-20 0,2 0 0,0 1 0,2 0 0,0 1 0,1-1 0,1 2 0,2-1 0,0 1 0,-3 35 0,3 9 0,4 0 0,6 69 0,-5-129 0,1 0 0,0 0 0,0 0 0,1 0 0,0 0 0,0-1 0,0 1 0,1 0 0,0-1 0,0 1 0,1-1 0,7 9 0,-7-10 0,0-2 0,0 1 0,0 0 0,0-1 0,1 0 0,-1 0 0,1 0 0,0-1 0,0 1 0,0-1 0,0 0 0,1-1 0,-1 1 0,0-1 0,1 0 0,9 0 0,14 1 0,1-1 0,-1-2 0,1-1 0,-1-1 0,48-11 0,-71 12 0,0-1 0,-1 0 0,1 0 0,-1 0 0,1 0 0,-1-1 0,0 0 0,-1 0 0,1 0 0,-1-1 0,0 1 0,0-1 0,0 0 0,0-1 0,-1 1 0,0 0 0,2-7 0,2-1 0,-2-1 0,0 0 0,0 0 0,-2-1 0,1 1 0,0-17 0,-1-192 0,-6 132 0,4 83 0,-2 0 0,1 0 0,-1-1 0,0 1 0,-1 0 0,0 0 0,0 0 0,-4-7 0,4 11 0,0 1 0,0 0 0,0 0 0,0 0 0,-1 0 0,1 0 0,-1 0 0,0 1 0,0-1 0,0 1 0,0 0 0,0 0 0,-1 0 0,1 0 0,0 0 0,-1 1 0,1 0 0,-1-1 0,-5 0 0,-46-4-1365,31 6-5461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04:01:41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 24575,'0'-4'0,"0"-5"0,4-1 0,5 1 0,5-2 0,0 5 0,-2 8 0,-3 6 0,-7 3 0,-4 0-8191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04:01:43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57 24575,'-4'0'0,"-1"-4"0,0 3 0,1 5 0,1 11 0,1 6 0,5-1 0,6-7 0,5-10 0,0-9 0,-2-16 0,-3-8 0,-7 1 0,-12 5 0,-4 8-8191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04:01:46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468 1 24575,'-15'-1'0,"1"2"0,-1 0 0,1 0 0,-1 1 0,1 1 0,-1 1 0,1 0 0,1 0 0,-26 13 0,18-7 0,1 0 0,1 1 0,0 1 0,0 1 0,1 1 0,1 1 0,0 0 0,-16 20 0,29-31 0,-13 17 0,-28 45 0,40-57 0,1 0 0,0 0 0,1 0 0,0 0 0,0 1 0,1-1 0,0 1 0,0-1 0,1 12 0,-11 159 0,7-141 0,1 0 0,3 59 0,2-86 0,0-1 0,1 1 0,0 0 0,1-1 0,0 0 0,1 0 0,0 0 0,1 0 0,0 0 0,0-1 0,1 0 0,14 18 0,38 45 0,-34-41 0,1-2 0,48 47 0,-64-70 0,0 1 0,0-1 0,1 0 0,0-1 0,0 0 0,1-1 0,0 0 0,0-1 0,0 0 0,0-1 0,1 0 0,-1 0 0,18 0 0,23 0 0,71-7 0,-118 3 0,1 0 0,-1-1 0,1 0 0,-1 0 0,1 0 0,-1 0 0,0-1 0,0 0 0,0 0 0,-1-1 0,1 1 0,-1-1 0,1 0 0,-1 0 0,-1 0 0,1-1 0,0 1 0,-1-1 0,0 0 0,0 0 0,-1 0 0,4-8 0,2-6 0,-1-1 0,-1 0 0,0 0 0,4-37 0,-10 57 0,9-87 0,-9 77 0,1 0 0,-2 0 0,1 0 0,-2 0 0,1 0 0,-6-16 0,6 23 0,0 0 0,-1 0 0,0 0 0,1 1 0,-1-1 0,0 0 0,0 1 0,-1-1 0,1 1 0,0 0 0,-1 0 0,0 0 0,1 0 0,-1 0 0,0 0 0,0 1 0,0 0 0,0-1 0,0 1 0,0 0 0,-6-1 0,-5 0 0,-1 0 0,1 1 0,-27 2 0,2-1 0,38 0 0,-1 0 0,1 0 0,0 0 0,-1 0 0,1 0 0,0 0 0,0 0 0,-1-1 0,1 1 0,0-1 0,0 1 0,0-1 0,-1 1 0,1-1 0,0 1 0,-1-2 0,2 1 0,0 1 0,-1 0 0,1-1 0,0 1 0,0-1 0,0 1 0,0-1 0,0 1 0,0-1 0,1 1 0,-1 0 0,0-1 0,0 1 0,0-1 0,0 1 0,0 0 0,1-1 0,-1 1 0,0-1 0,0 1 0,1 0 0,-1-1 0,0 1 0,0 0 0,1-1 0,-1 1 0,0 0 0,1 0 0,0-1 0,4-3 0,-1 1 0,2 0 0,-1 0 0,0 0 0,10-3 0,6 0 0,0 0 0,-1 1 0,1 1 0,1 1 0,-1 1 0,34 2 0,-51 0 0,-1 0 0,1 1 0,0 0 0,-1 0 0,1 0 0,-1 0 0,0 1 0,1-1 0,-1 1 0,0 0 0,0 0 0,0 0 0,0 0 0,0 1 0,-1-1 0,1 1 0,-1-1 0,1 1 0,-1 0 0,0 0 0,0 0 0,0 0 0,-1 1 0,1-1 0,-1 0 0,0 1 0,0-1 0,0 1 0,1 6 0,1 10 0,-1-1 0,-1 1 0,-1 0 0,-4 28 0,2-16 0,-1 241-27,4-171-1311,-1-82-5488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06:58:02.18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0390.84766"/>
      <inkml:brushProperty name="anchorY" value="-7875.05469"/>
      <inkml:brushProperty name="scaleFactor" value="0.5"/>
    </inkml:brush>
  </inkml:definitions>
  <inkml:trace contextRef="#ctx0" brushRef="#br0">486 0 24575,'0'0'0,"-8"4"0,-3 6 0,-7 9 0,-9 13 0,-3 4 0,0 4 0,-4 9 0,1 2 0,1 0 0,3-4 0,6-1 0,3-6 0,0-5 0,1 4 0,-1-2 0,3-3 0,0 6 0,-5 3 0,2 2 0,0-8 0,4-4 0,4-5 0,4-7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06:58:03.21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8889.01172"/>
      <inkml:brushProperty name="anchorY" value="-7675.979"/>
      <inkml:brushProperty name="scaleFactor" value="0.5"/>
    </inkml:brush>
  </inkml:definitions>
  <inkml:trace contextRef="#ctx0" brushRef="#br0">0 1 24575,'0'0'0,"0"3"0,0 12 0,0 9 0,0 13 0,0 7 0,0 13 0,0 13 0,0 4 0,0 13 0,0 0 0,0-11 0,0-8 0,0-4 0,0-6 0,0-5 0,0-8 0,0-6 0,0-7 0,0-4 0,0-3 0,5 7-7914,0 0 10175,-1 4-3392,0-6 1131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06:58:04.16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9923.01367"/>
      <inkml:brushProperty name="anchorY" value="-9808.27539"/>
      <inkml:brushProperty name="scaleFactor" value="0.5"/>
    </inkml:brush>
  </inkml:definitions>
  <inkml:trace contextRef="#ctx0" brushRef="#br0">6 1 24575,'0'0'0,"-4"0"0,3 0 0,5 0 0,7 0 0,8 0 0,10 0 0,2 0 0,2 0 0,-3 0 0,-5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06:58:05.46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1116.12891"/>
      <inkml:brushProperty name="anchorY" value="-10824.27539"/>
      <inkml:brushProperty name="scaleFactor" value="0.5"/>
    </inkml:brush>
  </inkml:definitions>
  <inkml:trace contextRef="#ctx0" brushRef="#br0">292 0 24575,'0'0'0,"0"8"0,-4 7 0,-6 9 0,-8 17 0,-10 16 0,-2 14 0,-2 16 0,2 16 0,1 10 0,2 15 0,1 8 0,2-19 0,5-21 0,5-28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06:58:07.34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9808.70117"/>
      <inkml:brushProperty name="anchorY" value="-10872.60645"/>
      <inkml:brushProperty name="scaleFactor" value="0.5"/>
    </inkml:brush>
  </inkml:definitions>
  <inkml:trace contextRef="#ctx0" brushRef="#br0">92 0 24575,'0'0'0,"4"0"0,6 0 0,5 0 0,3 0 0,3 0 0,2 0 0,0 0 0,-3 5 0,-1 9 0,-4 5 0,-4 4 0,-4 2 0,-4 5 0,-1 1 0,-2 3 0,-1 0 0,1-2 0,-1-3 0,0-2 0,1-1 0,-1-2 0,-3 0 0,-6-1 0,-5-5 0,-7 0 0,-4-5 0,-6-3 0,-1-4 0,1-3 0,3-2 0,1 4 0,6 4 0,12 0 0,9-1 0,11 3 0,6-2 0,4-1 0,13 6 0,-3 3 0,0-1 0,-1 2 0,-8 1 0,0 2 0,-7 0 0,-4 2 0,-4 0 0,2 0 0,3 1 0,3-1 0,-1 1 0,-3-1 0,-2 1 0,-3-1 0,-2 0 0,-2 1 0,-1-1 0,0 0 0,-1 0 0,1 1 0,-5-5 0,-10-1 0,0 1 0,-3-5 0,-2 2 0,-6 1 0,-7 1 0,0-3 0,1-3 0,2-4 0,1-3 0,3 2 0,1 4 0,6-2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8AD5C-16C9-46EC-8891-38532874F962}" type="datetimeFigureOut">
              <a:rPr lang="zh-CN" altLang="en-US" smtClean="0"/>
              <a:t>2022-7-31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D13A8E-AC74-40B1-B982-636C477211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079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019AD3-D9AE-F54F-BC75-8AB04DBDEA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7C612FB-CCEA-C766-001F-F34F4616C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F62AE4-9624-5FF8-FB64-F0A952150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3F36E-3CD4-4B84-986A-E1F277FB7F39}" type="datetimeFigureOut">
              <a:rPr lang="zh-CN" altLang="en-US" smtClean="0"/>
              <a:t>2022-7-31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3E2625-6859-61D4-3D13-85B8B4520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FC9125-FAD8-07A9-990E-35BBD57D9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F6879-B1AF-4F52-ACD8-DF969508DE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706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5EE80D-096E-C3AF-2D49-B89C492BF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70C6DF8-5490-8709-DFC2-B888FD85C6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2852AE-A7C5-26DB-F3C9-D597C2B55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3F36E-3CD4-4B84-986A-E1F277FB7F39}" type="datetimeFigureOut">
              <a:rPr lang="zh-CN" altLang="en-US" smtClean="0"/>
              <a:t>2022-7-31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39DA86-8901-4E1C-276E-6DB91F552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8EA404-75E3-084F-6AA4-ED90A7652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F6879-B1AF-4F52-ACD8-DF969508DE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675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0F6D784-CCC2-512A-8A8D-205AD45D4F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8D2E67-ADE4-C966-46CA-1605C71CA1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57C413-BF97-EDF4-5F00-1CCBBB50A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3F36E-3CD4-4B84-986A-E1F277FB7F39}" type="datetimeFigureOut">
              <a:rPr lang="zh-CN" altLang="en-US" smtClean="0"/>
              <a:t>2022-7-31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E4C74C-7E69-9BE8-244B-C1E0DEFD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A35C88-5D60-1E8B-1EE3-5DC7A7C3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F6879-B1AF-4F52-ACD8-DF969508DE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256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6B40BF-B3A0-D0F3-1118-B684183CF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452E0E-4AE0-3219-CB7B-5B93410D2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22F32A-335B-2B31-C086-661ECABA1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3F36E-3CD4-4B84-986A-E1F277FB7F39}" type="datetimeFigureOut">
              <a:rPr lang="zh-CN" altLang="en-US" smtClean="0"/>
              <a:t>2022-7-31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766D1B-76B9-737F-79F1-C974C5A47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DC6D9F-4BB2-35C3-F1CB-AD6E26B71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F6879-B1AF-4F52-ACD8-DF969508DE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409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1D565-1118-9011-F8D7-38490588F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55EACF-489C-1B0B-71F3-9F2D77ED4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F9053A-911B-872A-3545-B2C2A8192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3F36E-3CD4-4B84-986A-E1F277FB7F39}" type="datetimeFigureOut">
              <a:rPr lang="zh-CN" altLang="en-US" smtClean="0"/>
              <a:t>2022-7-31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921124-C404-8049-2B74-CE787A958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15EDE6-3A74-E48E-B732-DE475C654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F6879-B1AF-4F52-ACD8-DF969508DE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651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31375A-A5A1-E2DB-5D70-542918D59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C8B38E-E7B5-E70E-7A2C-8A3A0407C9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800018-3422-3EDD-E1E3-E5BE0D62E4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C79180-4717-B474-BBAC-3D2505D5F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3F36E-3CD4-4B84-986A-E1F277FB7F39}" type="datetimeFigureOut">
              <a:rPr lang="zh-CN" altLang="en-US" smtClean="0"/>
              <a:t>2022-7-31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1944E2-0A74-2983-DEF2-3E6D9936F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1F59F2-E7B1-E043-2596-73F9276F7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F6879-B1AF-4F52-ACD8-DF969508DE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311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0B3936-23FA-3FA1-4CCC-4BDC62376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FB8F48-808C-D5D1-8062-4CB1577A4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D352B1F-5C76-760D-B91D-DD31580D54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1F35EF2-3AB3-42FF-0473-078B5BA6BD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035D30B-4DD4-BA1E-7AA8-1B25D48E51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E6EBD6D-93B7-237D-DD96-F01B899A8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3F36E-3CD4-4B84-986A-E1F277FB7F39}" type="datetimeFigureOut">
              <a:rPr lang="zh-CN" altLang="en-US" smtClean="0"/>
              <a:t>2022-7-31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34BA2BB-877D-E55C-0A43-B6F8B5C60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D6A012F-E541-47CB-1203-D5C1DFAF6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F6879-B1AF-4F52-ACD8-DF969508DE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62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751667-A4D7-4E41-5C93-D1AA1F47C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E05CE58-F986-383C-5E4B-3B76B8787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3F36E-3CD4-4B84-986A-E1F277FB7F39}" type="datetimeFigureOut">
              <a:rPr lang="zh-CN" altLang="en-US" smtClean="0"/>
              <a:t>2022-7-31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5F32C73-5C1F-0F16-42D7-EEE6F2D4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8463D56-315A-6A42-4EF0-ECB8F264C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F6879-B1AF-4F52-ACD8-DF969508DE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281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B7F527F-AD95-F936-00AD-14EC9B16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3F36E-3CD4-4B84-986A-E1F277FB7F39}" type="datetimeFigureOut">
              <a:rPr lang="zh-CN" altLang="en-US" smtClean="0"/>
              <a:t>2022-7-31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339376D-D80D-1D3E-5181-227251575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CEDD97-1E97-0D99-2144-0406F93C1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F6879-B1AF-4F52-ACD8-DF969508DE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0917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64752D-D541-3C48-0FBB-3F7F46021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CBF283-5628-610C-F58F-26A607433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8F5936-FBE7-1AE0-9477-BB90B41BFE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7131169-6F01-2533-E825-1E4782BAF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3F36E-3CD4-4B84-986A-E1F277FB7F39}" type="datetimeFigureOut">
              <a:rPr lang="zh-CN" altLang="en-US" smtClean="0"/>
              <a:t>2022-7-31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3DED82E-DCCB-5A52-D5D0-9C253D905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90C522-F269-31BB-787F-4313C93B2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F6879-B1AF-4F52-ACD8-DF969508DE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247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4FC8B4-1BCE-A1B9-2D9A-FF0C3B2E6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A04ED4A-D0BD-A10E-D93A-9483AD6BE3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F0FCCEB-4676-9E2F-A641-BB07F60542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8AA9F4-5C67-1BB6-D766-CBFBC6381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3F36E-3CD4-4B84-986A-E1F277FB7F39}" type="datetimeFigureOut">
              <a:rPr lang="zh-CN" altLang="en-US" smtClean="0"/>
              <a:t>2022-7-31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6E83C47-3672-C01D-F559-501921E7C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83C91D-AEC8-61A9-4AAB-B2D4BCD8F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F6879-B1AF-4F52-ACD8-DF969508DE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970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C546C8E-F583-9988-FCE7-22F797F1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E966439-F099-D863-23B0-1B440141F7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A2B2E8-A7EF-915B-B096-B0526BBEF0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3F36E-3CD4-4B84-986A-E1F277FB7F39}" type="datetimeFigureOut">
              <a:rPr lang="zh-CN" altLang="en-US" smtClean="0"/>
              <a:t>2022-7-31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C7E7F3-77DA-91B0-4E33-C20AA7D801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7C809A-3EBB-9A50-4A32-A7C1508DD7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8F6879-B1AF-4F52-ACD8-DF969508DE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125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56.xml"/><Relationship Id="rId13" Type="http://schemas.openxmlformats.org/officeDocument/2006/relationships/image" Target="../media/image43.png"/><Relationship Id="rId18" Type="http://schemas.openxmlformats.org/officeDocument/2006/relationships/image" Target="../media/image44.jpg"/><Relationship Id="rId3" Type="http://schemas.openxmlformats.org/officeDocument/2006/relationships/image" Target="../media/image8.png"/><Relationship Id="rId7" Type="http://schemas.openxmlformats.org/officeDocument/2006/relationships/image" Target="../media/image400.png"/><Relationship Id="rId12" Type="http://schemas.openxmlformats.org/officeDocument/2006/relationships/customXml" Target="../ink/ink58.xml"/><Relationship Id="rId17" Type="http://schemas.openxmlformats.org/officeDocument/2006/relationships/image" Target="../media/image45.png"/><Relationship Id="rId2" Type="http://schemas.openxmlformats.org/officeDocument/2006/relationships/customXml" Target="../ink/ink53.xml"/><Relationship Id="rId16" Type="http://schemas.openxmlformats.org/officeDocument/2006/relationships/customXml" Target="../ink/ink60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55.xml"/><Relationship Id="rId11" Type="http://schemas.openxmlformats.org/officeDocument/2006/relationships/image" Target="../media/image420.png"/><Relationship Id="rId5" Type="http://schemas.openxmlformats.org/officeDocument/2006/relationships/image" Target="../media/image390.png"/><Relationship Id="rId15" Type="http://schemas.openxmlformats.org/officeDocument/2006/relationships/image" Target="../media/image44.png"/><Relationship Id="rId10" Type="http://schemas.openxmlformats.org/officeDocument/2006/relationships/customXml" Target="../ink/ink57.xml"/><Relationship Id="rId19" Type="http://schemas.openxmlformats.org/officeDocument/2006/relationships/image" Target="../media/image46.png"/><Relationship Id="rId4" Type="http://schemas.openxmlformats.org/officeDocument/2006/relationships/customXml" Target="../ink/ink54.xml"/><Relationship Id="rId9" Type="http://schemas.openxmlformats.org/officeDocument/2006/relationships/image" Target="../media/image410.png"/><Relationship Id="rId14" Type="http://schemas.openxmlformats.org/officeDocument/2006/relationships/customXml" Target="../ink/ink5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6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6.xml"/><Relationship Id="rId18" Type="http://schemas.openxmlformats.org/officeDocument/2006/relationships/image" Target="../media/image60.png"/><Relationship Id="rId26" Type="http://schemas.openxmlformats.org/officeDocument/2006/relationships/image" Target="../media/image64.png"/><Relationship Id="rId39" Type="http://schemas.openxmlformats.org/officeDocument/2006/relationships/customXml" Target="../ink/ink79.xml"/><Relationship Id="rId21" Type="http://schemas.openxmlformats.org/officeDocument/2006/relationships/customXml" Target="../ink/ink70.xml"/><Relationship Id="rId34" Type="http://schemas.openxmlformats.org/officeDocument/2006/relationships/image" Target="../media/image68.png"/><Relationship Id="rId42" Type="http://schemas.openxmlformats.org/officeDocument/2006/relationships/image" Target="../media/image72.png"/><Relationship Id="rId47" Type="http://schemas.openxmlformats.org/officeDocument/2006/relationships/customXml" Target="../ink/ink83.xml"/><Relationship Id="rId50" Type="http://schemas.openxmlformats.org/officeDocument/2006/relationships/image" Target="../media/image76.png"/><Relationship Id="rId7" Type="http://schemas.openxmlformats.org/officeDocument/2006/relationships/customXml" Target="../ink/ink63.xml"/><Relationship Id="rId2" Type="http://schemas.openxmlformats.org/officeDocument/2006/relationships/image" Target="../media/image55.jpg"/><Relationship Id="rId16" Type="http://schemas.openxmlformats.org/officeDocument/2006/relationships/image" Target="../media/image59.png"/><Relationship Id="rId29" Type="http://schemas.openxmlformats.org/officeDocument/2006/relationships/customXml" Target="../ink/ink74.xml"/><Relationship Id="rId11" Type="http://schemas.openxmlformats.org/officeDocument/2006/relationships/customXml" Target="../ink/ink65.xml"/><Relationship Id="rId24" Type="http://schemas.openxmlformats.org/officeDocument/2006/relationships/image" Target="../media/image63.png"/><Relationship Id="rId32" Type="http://schemas.openxmlformats.org/officeDocument/2006/relationships/image" Target="../media/image67.png"/><Relationship Id="rId37" Type="http://schemas.openxmlformats.org/officeDocument/2006/relationships/customXml" Target="../ink/ink78.xml"/><Relationship Id="rId40" Type="http://schemas.openxmlformats.org/officeDocument/2006/relationships/image" Target="../media/image71.png"/><Relationship Id="rId45" Type="http://schemas.openxmlformats.org/officeDocument/2006/relationships/customXml" Target="../ink/ink82.xml"/><Relationship Id="rId5" Type="http://schemas.openxmlformats.org/officeDocument/2006/relationships/customXml" Target="../ink/ink62.xml"/><Relationship Id="rId15" Type="http://schemas.openxmlformats.org/officeDocument/2006/relationships/customXml" Target="../ink/ink67.xml"/><Relationship Id="rId23" Type="http://schemas.openxmlformats.org/officeDocument/2006/relationships/customXml" Target="../ink/ink71.xml"/><Relationship Id="rId28" Type="http://schemas.openxmlformats.org/officeDocument/2006/relationships/image" Target="../media/image65.png"/><Relationship Id="rId36" Type="http://schemas.openxmlformats.org/officeDocument/2006/relationships/image" Target="../media/image69.png"/><Relationship Id="rId49" Type="http://schemas.openxmlformats.org/officeDocument/2006/relationships/customXml" Target="../ink/ink84.xml"/><Relationship Id="rId10" Type="http://schemas.openxmlformats.org/officeDocument/2006/relationships/image" Target="../media/image56.png"/><Relationship Id="rId19" Type="http://schemas.openxmlformats.org/officeDocument/2006/relationships/customXml" Target="../ink/ink69.xml"/><Relationship Id="rId31" Type="http://schemas.openxmlformats.org/officeDocument/2006/relationships/customXml" Target="../ink/ink75.xml"/><Relationship Id="rId44" Type="http://schemas.openxmlformats.org/officeDocument/2006/relationships/image" Target="../media/image73.png"/><Relationship Id="rId4" Type="http://schemas.openxmlformats.org/officeDocument/2006/relationships/image" Target="../media/image530.png"/><Relationship Id="rId9" Type="http://schemas.openxmlformats.org/officeDocument/2006/relationships/customXml" Target="../ink/ink64.xml"/><Relationship Id="rId14" Type="http://schemas.openxmlformats.org/officeDocument/2006/relationships/image" Target="../media/image58.png"/><Relationship Id="rId22" Type="http://schemas.openxmlformats.org/officeDocument/2006/relationships/image" Target="../media/image62.png"/><Relationship Id="rId27" Type="http://schemas.openxmlformats.org/officeDocument/2006/relationships/customXml" Target="../ink/ink73.xml"/><Relationship Id="rId30" Type="http://schemas.openxmlformats.org/officeDocument/2006/relationships/image" Target="../media/image66.png"/><Relationship Id="rId35" Type="http://schemas.openxmlformats.org/officeDocument/2006/relationships/customXml" Target="../ink/ink77.xml"/><Relationship Id="rId43" Type="http://schemas.openxmlformats.org/officeDocument/2006/relationships/customXml" Target="../ink/ink81.xml"/><Relationship Id="rId48" Type="http://schemas.openxmlformats.org/officeDocument/2006/relationships/image" Target="../media/image75.png"/><Relationship Id="rId8" Type="http://schemas.openxmlformats.org/officeDocument/2006/relationships/image" Target="../media/image55.png"/><Relationship Id="rId3" Type="http://schemas.openxmlformats.org/officeDocument/2006/relationships/customXml" Target="../ink/ink61.xml"/><Relationship Id="rId12" Type="http://schemas.openxmlformats.org/officeDocument/2006/relationships/image" Target="../media/image57.png"/><Relationship Id="rId17" Type="http://schemas.openxmlformats.org/officeDocument/2006/relationships/customXml" Target="../ink/ink68.xml"/><Relationship Id="rId25" Type="http://schemas.openxmlformats.org/officeDocument/2006/relationships/customXml" Target="../ink/ink72.xml"/><Relationship Id="rId33" Type="http://schemas.openxmlformats.org/officeDocument/2006/relationships/customXml" Target="../ink/ink76.xml"/><Relationship Id="rId38" Type="http://schemas.openxmlformats.org/officeDocument/2006/relationships/image" Target="../media/image70.png"/><Relationship Id="rId46" Type="http://schemas.openxmlformats.org/officeDocument/2006/relationships/image" Target="../media/image74.png"/><Relationship Id="rId20" Type="http://schemas.openxmlformats.org/officeDocument/2006/relationships/image" Target="../media/image61.png"/><Relationship Id="rId41" Type="http://schemas.openxmlformats.org/officeDocument/2006/relationships/customXml" Target="../ink/ink8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customXml" Target="../ink/ink90.xml"/><Relationship Id="rId18" Type="http://schemas.openxmlformats.org/officeDocument/2006/relationships/image" Target="../media/image85.png"/><Relationship Id="rId3" Type="http://schemas.openxmlformats.org/officeDocument/2006/relationships/customXml" Target="../ink/ink85.xml"/><Relationship Id="rId21" Type="http://schemas.openxmlformats.org/officeDocument/2006/relationships/customXml" Target="../ink/ink94.xml"/><Relationship Id="rId7" Type="http://schemas.openxmlformats.org/officeDocument/2006/relationships/customXml" Target="../ink/ink87.xml"/><Relationship Id="rId12" Type="http://schemas.openxmlformats.org/officeDocument/2006/relationships/image" Target="../media/image82.png"/><Relationship Id="rId17" Type="http://schemas.openxmlformats.org/officeDocument/2006/relationships/customXml" Target="../ink/ink92.xml"/><Relationship Id="rId2" Type="http://schemas.openxmlformats.org/officeDocument/2006/relationships/image" Target="../media/image56.jpg"/><Relationship Id="rId16" Type="http://schemas.openxmlformats.org/officeDocument/2006/relationships/image" Target="../media/image84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customXml" Target="../ink/ink89.xml"/><Relationship Id="rId5" Type="http://schemas.openxmlformats.org/officeDocument/2006/relationships/customXml" Target="../ink/ink86.xml"/><Relationship Id="rId15" Type="http://schemas.openxmlformats.org/officeDocument/2006/relationships/customXml" Target="../ink/ink91.xml"/><Relationship Id="rId23" Type="http://schemas.openxmlformats.org/officeDocument/2006/relationships/comments" Target="../comments/comment9.xml"/><Relationship Id="rId10" Type="http://schemas.openxmlformats.org/officeDocument/2006/relationships/image" Target="../media/image81.png"/><Relationship Id="rId19" Type="http://schemas.openxmlformats.org/officeDocument/2006/relationships/customXml" Target="../ink/ink93.xml"/><Relationship Id="rId4" Type="http://schemas.openxmlformats.org/officeDocument/2006/relationships/image" Target="../media/image78.png"/><Relationship Id="rId9" Type="http://schemas.openxmlformats.org/officeDocument/2006/relationships/customXml" Target="../ink/ink88.xml"/><Relationship Id="rId14" Type="http://schemas.openxmlformats.org/officeDocument/2006/relationships/image" Target="../media/image83.png"/><Relationship Id="rId22" Type="http://schemas.openxmlformats.org/officeDocument/2006/relationships/image" Target="../media/image8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98.xml"/><Relationship Id="rId13" Type="http://schemas.openxmlformats.org/officeDocument/2006/relationships/image" Target="../media/image93.png"/><Relationship Id="rId18" Type="http://schemas.openxmlformats.org/officeDocument/2006/relationships/image" Target="../media/image96.png"/><Relationship Id="rId3" Type="http://schemas.openxmlformats.org/officeDocument/2006/relationships/image" Target="../media/image880.png"/><Relationship Id="rId7" Type="http://schemas.openxmlformats.org/officeDocument/2006/relationships/image" Target="../media/image900.png"/><Relationship Id="rId12" Type="http://schemas.openxmlformats.org/officeDocument/2006/relationships/customXml" Target="../ink/ink100.xml"/><Relationship Id="rId17" Type="http://schemas.openxmlformats.org/officeDocument/2006/relationships/image" Target="../media/image95.png"/><Relationship Id="rId2" Type="http://schemas.openxmlformats.org/officeDocument/2006/relationships/customXml" Target="../ink/ink95.xml"/><Relationship Id="rId16" Type="http://schemas.openxmlformats.org/officeDocument/2006/relationships/customXml" Target="../ink/ink102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97.xml"/><Relationship Id="rId11" Type="http://schemas.openxmlformats.org/officeDocument/2006/relationships/image" Target="../media/image92.png"/><Relationship Id="rId5" Type="http://schemas.openxmlformats.org/officeDocument/2006/relationships/image" Target="../media/image890.png"/><Relationship Id="rId15" Type="http://schemas.openxmlformats.org/officeDocument/2006/relationships/image" Target="../media/image94.png"/><Relationship Id="rId10" Type="http://schemas.openxmlformats.org/officeDocument/2006/relationships/customXml" Target="../ink/ink99.xml"/><Relationship Id="rId4" Type="http://schemas.openxmlformats.org/officeDocument/2006/relationships/customXml" Target="../ink/ink96.xml"/><Relationship Id="rId9" Type="http://schemas.openxmlformats.org/officeDocument/2006/relationships/image" Target="../media/image91.png"/><Relationship Id="rId14" Type="http://schemas.openxmlformats.org/officeDocument/2006/relationships/customXml" Target="../ink/ink10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2.xm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4.xm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1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6.xml"/><Relationship Id="rId13" Type="http://schemas.openxmlformats.org/officeDocument/2006/relationships/image" Target="../media/image106.png"/><Relationship Id="rId18" Type="http://schemas.openxmlformats.org/officeDocument/2006/relationships/customXml" Target="../ink/ink111.xml"/><Relationship Id="rId3" Type="http://schemas.openxmlformats.org/officeDocument/2006/relationships/image" Target="../media/image1010.png"/><Relationship Id="rId21" Type="http://schemas.openxmlformats.org/officeDocument/2006/relationships/image" Target="../media/image110.png"/><Relationship Id="rId7" Type="http://schemas.openxmlformats.org/officeDocument/2006/relationships/image" Target="../media/image103.png"/><Relationship Id="rId12" Type="http://schemas.openxmlformats.org/officeDocument/2006/relationships/customXml" Target="../ink/ink108.xml"/><Relationship Id="rId17" Type="http://schemas.openxmlformats.org/officeDocument/2006/relationships/image" Target="../media/image108.png"/><Relationship Id="rId2" Type="http://schemas.openxmlformats.org/officeDocument/2006/relationships/customXml" Target="../ink/ink103.xml"/><Relationship Id="rId16" Type="http://schemas.openxmlformats.org/officeDocument/2006/relationships/customXml" Target="../ink/ink110.xml"/><Relationship Id="rId20" Type="http://schemas.openxmlformats.org/officeDocument/2006/relationships/customXml" Target="../ink/ink112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05.xml"/><Relationship Id="rId11" Type="http://schemas.openxmlformats.org/officeDocument/2006/relationships/image" Target="../media/image105.png"/><Relationship Id="rId24" Type="http://schemas.openxmlformats.org/officeDocument/2006/relationships/image" Target="../media/image112.png"/><Relationship Id="rId5" Type="http://schemas.openxmlformats.org/officeDocument/2006/relationships/image" Target="../media/image102.png"/><Relationship Id="rId15" Type="http://schemas.openxmlformats.org/officeDocument/2006/relationships/image" Target="../media/image107.png"/><Relationship Id="rId23" Type="http://schemas.openxmlformats.org/officeDocument/2006/relationships/image" Target="../media/image111.png"/><Relationship Id="rId10" Type="http://schemas.openxmlformats.org/officeDocument/2006/relationships/customXml" Target="../ink/ink107.xml"/><Relationship Id="rId19" Type="http://schemas.openxmlformats.org/officeDocument/2006/relationships/image" Target="../media/image109.png"/><Relationship Id="rId4" Type="http://schemas.openxmlformats.org/officeDocument/2006/relationships/customXml" Target="../ink/ink104.xml"/><Relationship Id="rId9" Type="http://schemas.openxmlformats.org/officeDocument/2006/relationships/image" Target="../media/image104.png"/><Relationship Id="rId14" Type="http://schemas.openxmlformats.org/officeDocument/2006/relationships/customXml" Target="../ink/ink109.xml"/><Relationship Id="rId22" Type="http://schemas.openxmlformats.org/officeDocument/2006/relationships/customXml" Target="../ink/ink1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5.xm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6.xml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7.xm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8.xml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9.xml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5.xml"/><Relationship Id="rId21" Type="http://schemas.openxmlformats.org/officeDocument/2006/relationships/image" Target="../media/image16.png"/><Relationship Id="rId42" Type="http://schemas.openxmlformats.org/officeDocument/2006/relationships/customXml" Target="../ink/ink26.xml"/><Relationship Id="rId47" Type="http://schemas.openxmlformats.org/officeDocument/2006/relationships/customXml" Target="../ink/ink29.xml"/><Relationship Id="rId63" Type="http://schemas.openxmlformats.org/officeDocument/2006/relationships/image" Target="../media/image29.png"/><Relationship Id="rId68" Type="http://schemas.openxmlformats.org/officeDocument/2006/relationships/image" Target="../media/image31.png"/><Relationship Id="rId16" Type="http://schemas.openxmlformats.org/officeDocument/2006/relationships/customXml" Target="../ink/ink8.xml"/><Relationship Id="rId11" Type="http://schemas.openxmlformats.org/officeDocument/2006/relationships/image" Target="../media/image12.png"/><Relationship Id="rId24" Type="http://schemas.openxmlformats.org/officeDocument/2006/relationships/image" Target="../media/image17.png"/><Relationship Id="rId32" Type="http://schemas.openxmlformats.org/officeDocument/2006/relationships/customXml" Target="../ink/ink19.xml"/><Relationship Id="rId37" Type="http://schemas.openxmlformats.org/officeDocument/2006/relationships/image" Target="../media/image21.png"/><Relationship Id="rId40" Type="http://schemas.openxmlformats.org/officeDocument/2006/relationships/customXml" Target="../ink/ink25.xml"/><Relationship Id="rId45" Type="http://schemas.openxmlformats.org/officeDocument/2006/relationships/image" Target="../media/image24.png"/><Relationship Id="rId53" Type="http://schemas.openxmlformats.org/officeDocument/2006/relationships/customXml" Target="../ink/ink34.xml"/><Relationship Id="rId58" Type="http://schemas.openxmlformats.org/officeDocument/2006/relationships/customXml" Target="../ink/ink37.xml"/><Relationship Id="rId66" Type="http://schemas.openxmlformats.org/officeDocument/2006/relationships/customXml" Target="../ink/ink42.xml"/><Relationship Id="rId74" Type="http://schemas.openxmlformats.org/officeDocument/2006/relationships/customXml" Target="../ink/ink47.xml"/><Relationship Id="rId79" Type="http://schemas.openxmlformats.org/officeDocument/2006/relationships/customXml" Target="../ink/ink51.xml"/><Relationship Id="rId5" Type="http://schemas.openxmlformats.org/officeDocument/2006/relationships/image" Target="../media/image9.png"/><Relationship Id="rId61" Type="http://schemas.openxmlformats.org/officeDocument/2006/relationships/image" Target="../media/image28.png"/><Relationship Id="rId19" Type="http://schemas.openxmlformats.org/officeDocument/2006/relationships/image" Target="../media/image15.png"/><Relationship Id="rId14" Type="http://schemas.openxmlformats.org/officeDocument/2006/relationships/customXml" Target="../ink/ink7.xml"/><Relationship Id="rId22" Type="http://schemas.openxmlformats.org/officeDocument/2006/relationships/customXml" Target="../ink/ink12.xml"/><Relationship Id="rId27" Type="http://schemas.openxmlformats.org/officeDocument/2006/relationships/image" Target="../media/image18.png"/><Relationship Id="rId30" Type="http://schemas.openxmlformats.org/officeDocument/2006/relationships/customXml" Target="../ink/ink17.xml"/><Relationship Id="rId35" Type="http://schemas.openxmlformats.org/officeDocument/2006/relationships/image" Target="../media/image20.png"/><Relationship Id="rId43" Type="http://schemas.openxmlformats.org/officeDocument/2006/relationships/image" Target="../media/image23.png"/><Relationship Id="rId48" Type="http://schemas.openxmlformats.org/officeDocument/2006/relationships/customXml" Target="../ink/ink30.xml"/><Relationship Id="rId56" Type="http://schemas.openxmlformats.org/officeDocument/2006/relationships/image" Target="../media/image27.png"/><Relationship Id="rId64" Type="http://schemas.openxmlformats.org/officeDocument/2006/relationships/customXml" Target="../ink/ink41.xml"/><Relationship Id="rId69" Type="http://schemas.openxmlformats.org/officeDocument/2006/relationships/customXml" Target="../ink/ink44.xml"/><Relationship Id="rId77" Type="http://schemas.openxmlformats.org/officeDocument/2006/relationships/customXml" Target="../ink/ink49.xml"/><Relationship Id="rId8" Type="http://schemas.openxmlformats.org/officeDocument/2006/relationships/customXml" Target="../ink/ink4.xml"/><Relationship Id="rId51" Type="http://schemas.openxmlformats.org/officeDocument/2006/relationships/customXml" Target="../ink/ink32.xml"/><Relationship Id="rId72" Type="http://schemas.openxmlformats.org/officeDocument/2006/relationships/customXml" Target="../ink/ink46.xml"/><Relationship Id="rId80" Type="http://schemas.openxmlformats.org/officeDocument/2006/relationships/image" Target="../media/image35.png"/><Relationship Id="rId3" Type="http://schemas.openxmlformats.org/officeDocument/2006/relationships/image" Target="../media/image8.png"/><Relationship Id="rId12" Type="http://schemas.openxmlformats.org/officeDocument/2006/relationships/customXml" Target="../ink/ink6.xml"/><Relationship Id="rId17" Type="http://schemas.openxmlformats.org/officeDocument/2006/relationships/customXml" Target="../ink/ink9.xml"/><Relationship Id="rId25" Type="http://schemas.openxmlformats.org/officeDocument/2006/relationships/customXml" Target="../ink/ink14.xml"/><Relationship Id="rId33" Type="http://schemas.openxmlformats.org/officeDocument/2006/relationships/customXml" Target="../ink/ink20.xml"/><Relationship Id="rId38" Type="http://schemas.openxmlformats.org/officeDocument/2006/relationships/customXml" Target="../ink/ink23.xml"/><Relationship Id="rId46" Type="http://schemas.openxmlformats.org/officeDocument/2006/relationships/customXml" Target="../ink/ink28.xml"/><Relationship Id="rId59" Type="http://schemas.openxmlformats.org/officeDocument/2006/relationships/customXml" Target="../ink/ink38.xml"/><Relationship Id="rId67" Type="http://schemas.openxmlformats.org/officeDocument/2006/relationships/customXml" Target="../ink/ink43.xml"/><Relationship Id="rId20" Type="http://schemas.openxmlformats.org/officeDocument/2006/relationships/customXml" Target="../ink/ink11.xml"/><Relationship Id="rId41" Type="http://schemas.openxmlformats.org/officeDocument/2006/relationships/image" Target="../media/image22.png"/><Relationship Id="rId54" Type="http://schemas.openxmlformats.org/officeDocument/2006/relationships/image" Target="../media/image26.png"/><Relationship Id="rId62" Type="http://schemas.openxmlformats.org/officeDocument/2006/relationships/customXml" Target="../ink/ink40.xml"/><Relationship Id="rId70" Type="http://schemas.openxmlformats.org/officeDocument/2006/relationships/image" Target="../media/image32.png"/><Relationship Id="rId75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.xml"/><Relationship Id="rId15" Type="http://schemas.openxmlformats.org/officeDocument/2006/relationships/image" Target="../media/image14.png"/><Relationship Id="rId23" Type="http://schemas.openxmlformats.org/officeDocument/2006/relationships/customXml" Target="../ink/ink13.xml"/><Relationship Id="rId28" Type="http://schemas.openxmlformats.org/officeDocument/2006/relationships/customXml" Target="../ink/ink16.xml"/><Relationship Id="rId36" Type="http://schemas.openxmlformats.org/officeDocument/2006/relationships/customXml" Target="../ink/ink22.xml"/><Relationship Id="rId49" Type="http://schemas.openxmlformats.org/officeDocument/2006/relationships/customXml" Target="../ink/ink31.xml"/><Relationship Id="rId57" Type="http://schemas.openxmlformats.org/officeDocument/2006/relationships/customXml" Target="../ink/ink36.xml"/><Relationship Id="rId10" Type="http://schemas.openxmlformats.org/officeDocument/2006/relationships/customXml" Target="../ink/ink5.xml"/><Relationship Id="rId31" Type="http://schemas.openxmlformats.org/officeDocument/2006/relationships/customXml" Target="../ink/ink18.xml"/><Relationship Id="rId44" Type="http://schemas.openxmlformats.org/officeDocument/2006/relationships/customXml" Target="../ink/ink27.xml"/><Relationship Id="rId52" Type="http://schemas.openxmlformats.org/officeDocument/2006/relationships/customXml" Target="../ink/ink33.xml"/><Relationship Id="rId60" Type="http://schemas.openxmlformats.org/officeDocument/2006/relationships/customXml" Target="../ink/ink39.xml"/><Relationship Id="rId65" Type="http://schemas.openxmlformats.org/officeDocument/2006/relationships/image" Target="../media/image30.png"/><Relationship Id="rId73" Type="http://schemas.openxmlformats.org/officeDocument/2006/relationships/image" Target="../media/image33.png"/><Relationship Id="rId78" Type="http://schemas.openxmlformats.org/officeDocument/2006/relationships/customXml" Target="../ink/ink50.xml"/><Relationship Id="rId4" Type="http://schemas.openxmlformats.org/officeDocument/2006/relationships/customXml" Target="../ink/ink2.xml"/><Relationship Id="rId9" Type="http://schemas.openxmlformats.org/officeDocument/2006/relationships/image" Target="../media/image11.png"/><Relationship Id="rId13" Type="http://schemas.openxmlformats.org/officeDocument/2006/relationships/image" Target="../media/image13.png"/><Relationship Id="rId18" Type="http://schemas.openxmlformats.org/officeDocument/2006/relationships/customXml" Target="../ink/ink10.xml"/><Relationship Id="rId39" Type="http://schemas.openxmlformats.org/officeDocument/2006/relationships/customXml" Target="../ink/ink24.xml"/><Relationship Id="rId34" Type="http://schemas.openxmlformats.org/officeDocument/2006/relationships/customXml" Target="../ink/ink21.xml"/><Relationship Id="rId50" Type="http://schemas.openxmlformats.org/officeDocument/2006/relationships/image" Target="../media/image25.png"/><Relationship Id="rId55" Type="http://schemas.openxmlformats.org/officeDocument/2006/relationships/customXml" Target="../ink/ink35.xml"/><Relationship Id="rId76" Type="http://schemas.openxmlformats.org/officeDocument/2006/relationships/customXml" Target="../ink/ink48.xml"/><Relationship Id="rId7" Type="http://schemas.openxmlformats.org/officeDocument/2006/relationships/image" Target="../media/image10.png"/><Relationship Id="rId71" Type="http://schemas.openxmlformats.org/officeDocument/2006/relationships/customXml" Target="../ink/ink45.xml"/><Relationship Id="rId2" Type="http://schemas.openxmlformats.org/officeDocument/2006/relationships/customXml" Target="../ink/ink1.xml"/><Relationship Id="rId29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0.xml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1.xml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2.xm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3.xml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comments" Target="../comments/comment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customXml" Target="../ink/ink52.xml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A56958D-00B2-0D1F-C947-447017121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168350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数值比大小问题：</a:t>
            </a:r>
            <a:br>
              <a:rPr lang="en-US" altLang="zh-CN" sz="3600" dirty="0"/>
            </a:br>
            <a:r>
              <a:rPr lang="zh-CN" altLang="en-US" sz="3600" dirty="0"/>
              <a:t>①：作差</a:t>
            </a:r>
            <a:br>
              <a:rPr lang="en-US" altLang="zh-CN" sz="3600" dirty="0"/>
            </a:br>
            <a:r>
              <a:rPr lang="zh-CN" altLang="en-US" sz="3600" dirty="0"/>
              <a:t>②：坐商</a:t>
            </a:r>
            <a:br>
              <a:rPr lang="en-US" altLang="zh-CN" sz="3600" dirty="0"/>
            </a:br>
            <a:r>
              <a:rPr lang="zh-CN" altLang="en-US" sz="3600" dirty="0">
                <a:highlight>
                  <a:srgbClr val="FFFF00"/>
                </a:highlight>
              </a:rPr>
              <a:t>③：构造函数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80D3512-6693-5716-C710-05AB945A1335}"/>
                  </a:ext>
                </a:extLst>
              </p:cNvPr>
              <p:cNvSpPr txBox="1"/>
              <p:nvPr/>
            </p:nvSpPr>
            <p:spPr>
              <a:xfrm>
                <a:off x="922789" y="2692866"/>
                <a:ext cx="5629013" cy="9521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①：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 7.389   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  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 20.086      e = 2.718</a:t>
                </a:r>
              </a:p>
              <a:p>
                <a:r>
                  <a:rPr lang="zh-CN" altLang="en-US" dirty="0"/>
                  <a:t>②：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 1.414     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 1.732     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ra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 2.236</a:t>
                </a:r>
              </a:p>
              <a:p>
                <a:r>
                  <a:rPr lang="zh-CN" altLang="en-US" dirty="0"/>
                  <a:t>③：</a:t>
                </a:r>
                <a:r>
                  <a:rPr lang="en-US" altLang="zh-CN" dirty="0"/>
                  <a:t>ln2 = 0.693      ln3 = 1.099      ln5 = 1.609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80D3512-6693-5716-C710-05AB945A1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789" y="2692866"/>
                <a:ext cx="5629013" cy="952184"/>
              </a:xfrm>
              <a:prstGeom prst="rect">
                <a:avLst/>
              </a:prstGeom>
              <a:blipFill>
                <a:blip r:embed="rId2"/>
                <a:stretch>
                  <a:fillRect l="-866" t="-3846" b="-9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5C376BC-DE57-9C06-0145-0C313375069B}"/>
                  </a:ext>
                </a:extLst>
              </p:cNvPr>
              <p:cNvSpPr txBox="1"/>
              <p:nvPr/>
            </p:nvSpPr>
            <p:spPr>
              <a:xfrm rot="10800000" flipV="1">
                <a:off x="922789" y="4076430"/>
                <a:ext cx="7441036" cy="743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altLang="zh-CN" dirty="0"/>
                  <a:t>e </a:t>
                </a:r>
                <a:r>
                  <a:rPr lang="zh-CN" altLang="en-US" dirty="0"/>
                  <a:t>与 </a:t>
                </a:r>
                <a:r>
                  <a:rPr lang="en-US" altLang="zh-CN" dirty="0"/>
                  <a:t>8/3</a:t>
                </a:r>
                <a:r>
                  <a:rPr lang="zh-CN" altLang="en-US" dirty="0"/>
                  <a:t>     </a:t>
                </a:r>
                <a:r>
                  <a:rPr lang="en-US" altLang="zh-CN" dirty="0"/>
                  <a:t>ln3 vs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dirty="0"/>
                  <a:t>ln2        lnπ vs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π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rad>
                  </m:oMath>
                </a14:m>
                <a:r>
                  <a:rPr lang="en-US" altLang="zh-CN" dirty="0"/>
                  <a:t>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ad>
                          <m:radPr>
                            <m:degHide m:val="on"/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e>
                        </m:rad>
                      </m:sup>
                    </m:sSup>
                  </m:oMath>
                </a14:m>
                <a:r>
                  <a:rPr lang="en-US" altLang="zh-CN" dirty="0"/>
                  <a:t>  vs 15</a:t>
                </a:r>
              </a:p>
              <a:p>
                <a:pPr marL="342900" indent="-342900">
                  <a:buAutoNum type="arabicPeriod"/>
                </a:pPr>
                <a:r>
                  <a:rPr lang="en-US" altLang="zh-CN" dirty="0"/>
                  <a:t>3eln2 vs 4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dirty="0"/>
                  <a:t>       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lnπ</a:t>
                </a:r>
                <a:r>
                  <a:rPr lang="zh-CN" altLang="en-US" dirty="0"/>
                  <a:t>）</a:t>
                </a:r>
                <a:r>
                  <a:rPr lang="en-US" altLang="zh-CN" dirty="0"/>
                  <a:t>/π vs 1/e     ln2  vs 2/3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2/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vs 2</a:t>
                </a:r>
                <a:r>
                  <a:rPr lang="zh-CN" altLang="en-US" dirty="0"/>
                  <a:t> 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5C376BC-DE57-9C06-0145-0C3133750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922789" y="4076430"/>
                <a:ext cx="7441036" cy="743665"/>
              </a:xfrm>
              <a:prstGeom prst="rect">
                <a:avLst/>
              </a:prstGeom>
              <a:blipFill>
                <a:blip r:embed="rId3"/>
                <a:stretch>
                  <a:fillRect l="-410" b="-106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5D395E62-6EB2-BBDE-F28E-D6E63E08A6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055" y="444617"/>
            <a:ext cx="4432403" cy="376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675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30157C-0531-EF72-51F2-5C90D7262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奔驰定理</a:t>
            </a:r>
          </a:p>
        </p:txBody>
      </p:sp>
      <p:sp>
        <p:nvSpPr>
          <p:cNvPr id="3" name="等腰三角形 2">
            <a:extLst>
              <a:ext uri="{FF2B5EF4-FFF2-40B4-BE49-F238E27FC236}">
                <a16:creationId xmlns:a16="http://schemas.microsoft.com/office/drawing/2014/main" id="{A33E70D8-891D-CC2A-0608-693A9616666C}"/>
              </a:ext>
            </a:extLst>
          </p:cNvPr>
          <p:cNvSpPr/>
          <p:nvPr/>
        </p:nvSpPr>
        <p:spPr>
          <a:xfrm>
            <a:off x="2088859" y="2298583"/>
            <a:ext cx="3296873" cy="2374085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D20A2608-1CCC-62DF-E000-5CFE64B12E5C}"/>
                  </a:ext>
                </a:extLst>
              </p14:cNvPr>
              <p14:cNvContentPartPr/>
              <p14:nvPr/>
            </p14:nvContentPartPr>
            <p14:xfrm>
              <a:off x="3665599" y="3816525"/>
              <a:ext cx="360" cy="3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D20A2608-1CCC-62DF-E000-5CFE64B12E5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56959" y="380788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145453CB-9078-409D-ADF2-0D7E01616BEE}"/>
                  </a:ext>
                </a:extLst>
              </p14:cNvPr>
              <p14:cNvContentPartPr/>
              <p14:nvPr/>
            </p14:nvContentPartPr>
            <p14:xfrm>
              <a:off x="2130919" y="3816525"/>
              <a:ext cx="1535040" cy="83628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145453CB-9078-409D-ADF2-0D7E01616BE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21919" y="3807885"/>
                <a:ext cx="1552680" cy="85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AA68ECF1-E3F0-FDFD-C970-B7A464D1E2FA}"/>
                  </a:ext>
                </a:extLst>
              </p14:cNvPr>
              <p14:cNvContentPartPr/>
              <p14:nvPr/>
            </p14:nvContentPartPr>
            <p14:xfrm>
              <a:off x="3597199" y="2314965"/>
              <a:ext cx="1745640" cy="230688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AA68ECF1-E3F0-FDFD-C970-B7A464D1E2F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88559" y="2306325"/>
                <a:ext cx="1763280" cy="23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9ED77FE6-C396-59CC-CC71-21B6C1F0D753}"/>
                  </a:ext>
                </a:extLst>
              </p14:cNvPr>
              <p14:cNvContentPartPr/>
              <p14:nvPr/>
            </p14:nvContentPartPr>
            <p14:xfrm>
              <a:off x="3808519" y="3383085"/>
              <a:ext cx="136080" cy="40032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9ED77FE6-C396-59CC-CC71-21B6C1F0D75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99519" y="3374445"/>
                <a:ext cx="153720" cy="41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EE571115-E635-BA82-C059-662BF3DEB3CB}"/>
              </a:ext>
            </a:extLst>
          </p:cNvPr>
          <p:cNvGrpSpPr/>
          <p:nvPr/>
        </p:nvGrpSpPr>
        <p:grpSpPr>
          <a:xfrm>
            <a:off x="3875479" y="1701165"/>
            <a:ext cx="296280" cy="529920"/>
            <a:chOff x="3875479" y="1701165"/>
            <a:chExt cx="296280" cy="52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21C4278F-223E-8BC5-DF02-431D277A920E}"/>
                    </a:ext>
                  </a:extLst>
                </p14:cNvPr>
                <p14:cNvContentPartPr/>
                <p14:nvPr/>
              </p14:nvContentPartPr>
              <p14:xfrm>
                <a:off x="3875479" y="1701165"/>
                <a:ext cx="296280" cy="5299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21C4278F-223E-8BC5-DF02-431D277A920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66479" y="1692525"/>
                  <a:ext cx="31392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0FDDEA37-DC20-C69B-B3E6-79410F9325D7}"/>
                    </a:ext>
                  </a:extLst>
                </p14:cNvPr>
                <p14:cNvContentPartPr/>
                <p14:nvPr/>
              </p14:nvContentPartPr>
              <p14:xfrm>
                <a:off x="4001479" y="1961805"/>
                <a:ext cx="119520" cy="4320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0FDDEA37-DC20-C69B-B3E6-79410F9325D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992479" y="1953165"/>
                  <a:ext cx="137160" cy="6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20D41090-597F-3E32-7837-D80268784771}"/>
                  </a:ext>
                </a:extLst>
              </p14:cNvPr>
              <p14:cNvContentPartPr/>
              <p14:nvPr/>
            </p14:nvContentPartPr>
            <p14:xfrm>
              <a:off x="1702519" y="4486485"/>
              <a:ext cx="187200" cy="50544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20D41090-597F-3E32-7837-D8026878477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93879" y="4477845"/>
                <a:ext cx="204840" cy="52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4BA6B245-8F6B-23CE-1887-DC6EF5D7A420}"/>
                  </a:ext>
                </a:extLst>
              </p14:cNvPr>
              <p14:cNvContentPartPr/>
              <p14:nvPr/>
            </p14:nvContentPartPr>
            <p14:xfrm>
              <a:off x="5225479" y="4831725"/>
              <a:ext cx="197640" cy="30528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4BA6B245-8F6B-23CE-1887-DC6EF5D7A42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16479" y="4822725"/>
                <a:ext cx="215280" cy="32292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E0E10387-C3AE-A214-835B-606FE6DFEDA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306" y="1463301"/>
            <a:ext cx="7194179" cy="85166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A3E33FA-9A86-E09F-9F73-72E7BD650E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283" y="2375224"/>
            <a:ext cx="6134632" cy="37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539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86C0C50-172A-2FEB-7162-F7E01F770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17358" cy="24995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EBCBA76-E2E1-9519-AF3B-54C9809EA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9577"/>
            <a:ext cx="5692633" cy="40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07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BCDB9BE-519F-157B-1BD7-1C11B788F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6885" cy="12645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BE97D38-1043-640B-9E14-02252D99A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4567"/>
            <a:ext cx="5966977" cy="83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12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72EFC9-CCA5-2FBC-0EDF-FE85D338A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196" y="1799642"/>
            <a:ext cx="10515600" cy="1325563"/>
          </a:xfrm>
        </p:spPr>
        <p:txBody>
          <a:bodyPr/>
          <a:lstStyle/>
          <a:p>
            <a:r>
              <a:rPr lang="zh-CN" altLang="en-US" dirty="0"/>
              <a:t>一个</a:t>
            </a:r>
            <a:r>
              <a:rPr lang="en-US" altLang="zh-CN" dirty="0"/>
              <a:t>n</a:t>
            </a:r>
            <a:r>
              <a:rPr lang="zh-CN" altLang="en-US" dirty="0"/>
              <a:t>元素集合，子集个数，真子集个数，非空真子集个数</a:t>
            </a:r>
          </a:p>
        </p:txBody>
      </p:sp>
    </p:spTree>
    <p:extLst>
      <p:ext uri="{BB962C8B-B14F-4D97-AF65-F5344CB8AC3E}">
        <p14:creationId xmlns:p14="http://schemas.microsoft.com/office/powerpoint/2010/main" val="2754411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E348E4-D269-D311-7F01-863543F1C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976" y="24767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直线与圆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2E994D2-205E-A8A3-E39C-80F45B776FD9}"/>
              </a:ext>
            </a:extLst>
          </p:cNvPr>
          <p:cNvSpPr txBox="1"/>
          <p:nvPr/>
        </p:nvSpPr>
        <p:spPr>
          <a:xfrm>
            <a:off x="2097334" y="1413851"/>
            <a:ext cx="726486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设圆半径为</a:t>
            </a:r>
            <a:r>
              <a:rPr lang="en-US" altLang="zh-CN" sz="3200" dirty="0"/>
              <a:t>r</a:t>
            </a:r>
            <a:r>
              <a:rPr lang="zh-CN" altLang="en-US" sz="3200" dirty="0"/>
              <a:t>，圆心到直线的距离为</a:t>
            </a:r>
            <a:r>
              <a:rPr lang="en-US" altLang="zh-CN" sz="3200" dirty="0"/>
              <a:t>d</a:t>
            </a:r>
          </a:p>
          <a:p>
            <a:r>
              <a:rPr lang="zh-CN" altLang="en-US" sz="3200" dirty="0"/>
              <a:t>求</a:t>
            </a:r>
            <a:r>
              <a:rPr lang="en-US" altLang="zh-CN" sz="3200" dirty="0"/>
              <a:t>r</a:t>
            </a:r>
          </a:p>
          <a:p>
            <a:endParaRPr lang="en-US" altLang="zh-CN" sz="3200" dirty="0"/>
          </a:p>
          <a:p>
            <a:r>
              <a:rPr lang="en-US" altLang="zh-CN" sz="3200" dirty="0"/>
              <a:t>1.</a:t>
            </a:r>
            <a:r>
              <a:rPr lang="zh-CN" altLang="en-US" sz="3200" dirty="0"/>
              <a:t>圆上仅有一点到直线距离为</a:t>
            </a:r>
            <a:r>
              <a:rPr lang="en-US" altLang="zh-CN" sz="3200" dirty="0"/>
              <a:t>m</a:t>
            </a:r>
            <a:r>
              <a:rPr lang="zh-CN" altLang="en-US" sz="3200" dirty="0"/>
              <a:t>，求</a:t>
            </a:r>
            <a:r>
              <a:rPr lang="en-US" altLang="zh-CN" sz="3200" dirty="0"/>
              <a:t>r</a:t>
            </a:r>
          </a:p>
          <a:p>
            <a:r>
              <a:rPr lang="en-US" altLang="zh-CN" sz="3200" dirty="0"/>
              <a:t>2.</a:t>
            </a:r>
            <a:r>
              <a:rPr lang="zh-CN" altLang="en-US" sz="3200" dirty="0"/>
              <a:t>圆上有且仅有两个点到直线的距离为</a:t>
            </a:r>
            <a:r>
              <a:rPr lang="en-US" altLang="zh-CN" sz="3200" dirty="0"/>
              <a:t>m</a:t>
            </a:r>
            <a:r>
              <a:rPr lang="zh-CN" altLang="en-US" sz="3200" dirty="0"/>
              <a:t>，</a:t>
            </a:r>
            <a:r>
              <a:rPr lang="en-US" altLang="zh-CN" sz="3200" dirty="0"/>
              <a:t>r</a:t>
            </a:r>
            <a:r>
              <a:rPr lang="zh-CN" altLang="en-US" sz="3200" dirty="0"/>
              <a:t>的范围</a:t>
            </a:r>
            <a:endParaRPr lang="en-US" altLang="zh-CN" sz="3200" dirty="0"/>
          </a:p>
          <a:p>
            <a:r>
              <a:rPr lang="en-US" altLang="zh-CN" sz="3200" dirty="0"/>
              <a:t>3.</a:t>
            </a:r>
            <a:r>
              <a:rPr lang="zh-CN" altLang="en-US" sz="3200" dirty="0"/>
              <a:t>有三个点的距离为</a:t>
            </a:r>
            <a:r>
              <a:rPr lang="en-US" altLang="zh-CN" sz="3200" dirty="0"/>
              <a:t>m</a:t>
            </a:r>
          </a:p>
          <a:p>
            <a:r>
              <a:rPr lang="en-US" altLang="zh-CN" sz="3200" dirty="0"/>
              <a:t>4.</a:t>
            </a:r>
            <a:r>
              <a:rPr lang="zh-CN" altLang="en-US" sz="3200" dirty="0"/>
              <a:t>有四个点距离为</a:t>
            </a:r>
            <a:r>
              <a:rPr lang="en-US" altLang="zh-CN" sz="3200" dirty="0"/>
              <a:t>m</a:t>
            </a:r>
            <a:r>
              <a:rPr lang="zh-CN" altLang="en-US" sz="3200" dirty="0"/>
              <a:t>，范围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173434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296F765-E591-3854-93A6-C38C847BE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34780" cy="25588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ADF355-2E9B-84EF-2F3E-0A5041A92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8828"/>
            <a:ext cx="6444232" cy="429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324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18795C6-CF1B-4639-5244-318AE48AF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793714" cy="419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11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CDF404-89A7-6D1C-0EF2-472F2B38F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圆，椭圆，双曲线，抛物线等的切线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984685-4573-314B-E15A-3ADC9F2370CD}"/>
              </a:ext>
            </a:extLst>
          </p:cNvPr>
          <p:cNvSpPr txBox="1"/>
          <p:nvPr/>
        </p:nvSpPr>
        <p:spPr>
          <a:xfrm>
            <a:off x="1560353" y="1744916"/>
            <a:ext cx="180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代一半思想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314CF2F-9BE9-51E8-F830-CC1C22604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22" y="2114248"/>
            <a:ext cx="10019251" cy="450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653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FD94AA-BD3B-050B-22C0-43381EFF7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等和线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696E36-E89C-DFBB-02FB-5A3BB70726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68"/>
          <a:stretch/>
        </p:blipFill>
        <p:spPr>
          <a:xfrm>
            <a:off x="0" y="1378501"/>
            <a:ext cx="12192000" cy="17589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E455AAB7-8A3C-6202-3443-ED0C734425B3}"/>
                  </a:ext>
                </a:extLst>
              </p14:cNvPr>
              <p14:cNvContentPartPr/>
              <p14:nvPr/>
            </p14:nvContentPartPr>
            <p14:xfrm>
              <a:off x="1316599" y="4295325"/>
              <a:ext cx="795240" cy="75456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E455AAB7-8A3C-6202-3443-ED0C734425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7959" y="4286325"/>
                <a:ext cx="812880" cy="77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5AB362BD-3BA2-3AD1-C661-E669CD6B6736}"/>
              </a:ext>
            </a:extLst>
          </p:cNvPr>
          <p:cNvGrpSpPr/>
          <p:nvPr/>
        </p:nvGrpSpPr>
        <p:grpSpPr>
          <a:xfrm>
            <a:off x="1291759" y="4320165"/>
            <a:ext cx="1349280" cy="955440"/>
            <a:chOff x="1291759" y="4320165"/>
            <a:chExt cx="1349280" cy="95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BBDDEF68-958A-CB26-5AD1-A31F432DBD9B}"/>
                    </a:ext>
                  </a:extLst>
                </p14:cNvPr>
                <p14:cNvContentPartPr/>
                <p14:nvPr/>
              </p14:nvContentPartPr>
              <p14:xfrm>
                <a:off x="2088799" y="4320165"/>
                <a:ext cx="420480" cy="6782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BBDDEF68-958A-CB26-5AD1-A31F432DBD9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79799" y="4311165"/>
                  <a:ext cx="438120" cy="69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702248A8-F792-FEDB-C70B-0450E64C4828}"/>
                    </a:ext>
                  </a:extLst>
                </p14:cNvPr>
                <p14:cNvContentPartPr/>
                <p14:nvPr/>
              </p14:nvContentPartPr>
              <p14:xfrm>
                <a:off x="1291759" y="5024685"/>
                <a:ext cx="1349280" cy="2509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702248A8-F792-FEDB-C70B-0450E64C482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82759" y="5016045"/>
                  <a:ext cx="1366920" cy="26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7084EBC-8A17-1D7A-91F6-B8639A77A9E4}"/>
              </a:ext>
            </a:extLst>
          </p:cNvPr>
          <p:cNvGrpSpPr/>
          <p:nvPr/>
        </p:nvGrpSpPr>
        <p:grpSpPr>
          <a:xfrm>
            <a:off x="2243959" y="3976005"/>
            <a:ext cx="211320" cy="268920"/>
            <a:chOff x="2243959" y="3976005"/>
            <a:chExt cx="21132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4C3C5C8C-AA9E-B97A-60F1-B4B7D322D2C6}"/>
                    </a:ext>
                  </a:extLst>
                </p14:cNvPr>
                <p14:cNvContentPartPr/>
                <p14:nvPr/>
              </p14:nvContentPartPr>
              <p14:xfrm>
                <a:off x="2243959" y="3976005"/>
                <a:ext cx="155520" cy="22752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4C3C5C8C-AA9E-B97A-60F1-B4B7D322D2C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34959" y="3967005"/>
                  <a:ext cx="1731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2B1F6821-966D-3A89-A215-5F16D99D2F22}"/>
                    </a:ext>
                  </a:extLst>
                </p14:cNvPr>
                <p14:cNvContentPartPr/>
                <p14:nvPr/>
              </p14:nvContentPartPr>
              <p14:xfrm>
                <a:off x="2390839" y="3976005"/>
                <a:ext cx="64440" cy="26892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2B1F6821-966D-3A89-A215-5F16D99D2F2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381839" y="3967005"/>
                  <a:ext cx="820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FF0F88C4-B539-9EEA-711B-D9817B398FF1}"/>
                    </a:ext>
                  </a:extLst>
                </p14:cNvPr>
                <p14:cNvContentPartPr/>
                <p14:nvPr/>
              </p14:nvContentPartPr>
              <p14:xfrm>
                <a:off x="2306599" y="4093365"/>
                <a:ext cx="109800" cy="115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FF0F88C4-B539-9EEA-711B-D9817B398FF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97959" y="4084365"/>
                  <a:ext cx="127440" cy="2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1DAFA0DA-E961-F47D-36D8-1590A39BDCB0}"/>
                  </a:ext>
                </a:extLst>
              </p14:cNvPr>
              <p14:cNvContentPartPr/>
              <p14:nvPr/>
            </p14:nvContentPartPr>
            <p14:xfrm>
              <a:off x="2751199" y="5377125"/>
              <a:ext cx="12240" cy="258480"/>
            </p14:xfrm>
          </p:contentPart>
        </mc:Choice>
        <mc:Fallback xmlns=""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1DAFA0DA-E961-F47D-36D8-1590A39BDCB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42559" y="5368125"/>
                <a:ext cx="29880" cy="27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组合 35">
            <a:extLst>
              <a:ext uri="{FF2B5EF4-FFF2-40B4-BE49-F238E27FC236}">
                <a16:creationId xmlns:a16="http://schemas.microsoft.com/office/drawing/2014/main" id="{284EE2B7-B881-5E4A-6F96-01788EC4E37C}"/>
              </a:ext>
            </a:extLst>
          </p:cNvPr>
          <p:cNvGrpSpPr/>
          <p:nvPr/>
        </p:nvGrpSpPr>
        <p:grpSpPr>
          <a:xfrm>
            <a:off x="1172599" y="4521765"/>
            <a:ext cx="1714680" cy="1182240"/>
            <a:chOff x="1172599" y="4521765"/>
            <a:chExt cx="1714680" cy="118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94D8611C-574A-BB74-D732-9B1F6B232147}"/>
                    </a:ext>
                  </a:extLst>
                </p14:cNvPr>
                <p14:cNvContentPartPr/>
                <p14:nvPr/>
              </p14:nvContentPartPr>
              <p14:xfrm>
                <a:off x="2507839" y="5008125"/>
                <a:ext cx="125640" cy="2415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94D8611C-574A-BB74-D732-9B1F6B23214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499199" y="4999125"/>
                  <a:ext cx="1432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B78CF018-C385-10E9-00BA-372F090C4522}"/>
                    </a:ext>
                  </a:extLst>
                </p14:cNvPr>
                <p14:cNvContentPartPr/>
                <p14:nvPr/>
              </p14:nvContentPartPr>
              <p14:xfrm>
                <a:off x="1308319" y="5007765"/>
                <a:ext cx="360" cy="90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B78CF018-C385-10E9-00BA-372F090C452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299319" y="4999125"/>
                  <a:ext cx="180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7C2CC3A4-C0DF-7FDA-EA68-6F5A75454E47}"/>
                    </a:ext>
                  </a:extLst>
                </p14:cNvPr>
                <p14:cNvContentPartPr/>
                <p14:nvPr/>
              </p14:nvContentPartPr>
              <p14:xfrm>
                <a:off x="1172599" y="5141685"/>
                <a:ext cx="146880" cy="14508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7C2CC3A4-C0DF-7FDA-EA68-6F5A75454E4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63599" y="5132685"/>
                  <a:ext cx="1645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97F3CA06-7CC9-8EED-A818-AC7D11BC58FC}"/>
                    </a:ext>
                  </a:extLst>
                </p14:cNvPr>
                <p14:cNvContentPartPr/>
                <p14:nvPr/>
              </p14:nvContentPartPr>
              <p14:xfrm>
                <a:off x="2749399" y="5385045"/>
                <a:ext cx="137880" cy="3189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97F3CA06-7CC9-8EED-A818-AC7D11BC58F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740759" y="5376045"/>
                  <a:ext cx="15552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9DF13154-5D41-6373-58DB-A12F9DD752CB}"/>
                    </a:ext>
                  </a:extLst>
                </p14:cNvPr>
                <p14:cNvContentPartPr/>
                <p14:nvPr/>
              </p14:nvContentPartPr>
              <p14:xfrm>
                <a:off x="2338639" y="4756485"/>
                <a:ext cx="47160" cy="5508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9DF13154-5D41-6373-58DB-A12F9DD752C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329999" y="4747485"/>
                  <a:ext cx="648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407229A4-B7FF-217A-B3DD-D52F588FE71F}"/>
                    </a:ext>
                  </a:extLst>
                </p14:cNvPr>
                <p14:cNvContentPartPr/>
                <p14:nvPr/>
              </p14:nvContentPartPr>
              <p14:xfrm>
                <a:off x="2574799" y="4563525"/>
                <a:ext cx="16920" cy="28440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407229A4-B7FF-217A-B3DD-D52F588FE71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566159" y="4554525"/>
                  <a:ext cx="3456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D147EE86-5D8D-E173-8866-C7044C4BB32E}"/>
                    </a:ext>
                  </a:extLst>
                </p14:cNvPr>
                <p14:cNvContentPartPr/>
                <p14:nvPr/>
              </p14:nvContentPartPr>
              <p14:xfrm>
                <a:off x="2592079" y="4521765"/>
                <a:ext cx="100440" cy="13680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D147EE86-5D8D-E173-8866-C7044C4BB32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583079" y="4512765"/>
                  <a:ext cx="1180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24659B80-4784-A0D9-B124-84EFC42CBDCF}"/>
                    </a:ext>
                  </a:extLst>
                </p14:cNvPr>
                <p14:cNvContentPartPr/>
                <p14:nvPr/>
              </p14:nvContentPartPr>
              <p14:xfrm>
                <a:off x="1338919" y="4796085"/>
                <a:ext cx="1015200" cy="22068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24659B80-4784-A0D9-B124-84EFC42CBDC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330279" y="4787445"/>
                  <a:ext cx="1032840" cy="23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A1099969-AD13-83EB-25A1-C8E234B2E727}"/>
              </a:ext>
            </a:extLst>
          </p:cNvPr>
          <p:cNvGrpSpPr/>
          <p:nvPr/>
        </p:nvGrpSpPr>
        <p:grpSpPr>
          <a:xfrm>
            <a:off x="4333759" y="4068525"/>
            <a:ext cx="909720" cy="372240"/>
            <a:chOff x="4333759" y="4068525"/>
            <a:chExt cx="909720" cy="37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43809B57-6DB1-B9AD-370C-3F2342FFDA30}"/>
                    </a:ext>
                  </a:extLst>
                </p14:cNvPr>
                <p14:cNvContentPartPr/>
                <p14:nvPr/>
              </p14:nvContentPartPr>
              <p14:xfrm>
                <a:off x="4333759" y="4261485"/>
                <a:ext cx="78840" cy="13428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43809B57-6DB1-B9AD-370C-3F2342FFDA3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325119" y="4252485"/>
                  <a:ext cx="964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46147DD8-7BA6-B113-B95D-33B2328F3FC8}"/>
                    </a:ext>
                  </a:extLst>
                </p14:cNvPr>
                <p14:cNvContentPartPr/>
                <p14:nvPr/>
              </p14:nvContentPartPr>
              <p14:xfrm>
                <a:off x="4362199" y="4201365"/>
                <a:ext cx="203400" cy="17856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46147DD8-7BA6-B113-B95D-33B2328F3FC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353199" y="4192725"/>
                  <a:ext cx="2210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BA241D29-1EDE-41E9-DC68-13A17D57030A}"/>
                    </a:ext>
                  </a:extLst>
                </p14:cNvPr>
                <p14:cNvContentPartPr/>
                <p14:nvPr/>
              </p14:nvContentPartPr>
              <p14:xfrm>
                <a:off x="4747759" y="4256085"/>
                <a:ext cx="495720" cy="3060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BA241D29-1EDE-41E9-DC68-13A17D57030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738759" y="4247445"/>
                  <a:ext cx="5133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6E11A9EC-AB3C-DBFF-372C-4DB2AD780A72}"/>
                    </a:ext>
                  </a:extLst>
                </p14:cNvPr>
                <p14:cNvContentPartPr/>
                <p14:nvPr/>
              </p14:nvContentPartPr>
              <p14:xfrm>
                <a:off x="5032879" y="4068525"/>
                <a:ext cx="360" cy="37224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6E11A9EC-AB3C-DBFF-372C-4DB2AD780A7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024239" y="4059525"/>
                  <a:ext cx="18000" cy="38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429048A5-79A6-E1C7-9322-88DAE60E9979}"/>
              </a:ext>
            </a:extLst>
          </p:cNvPr>
          <p:cNvGrpSpPr/>
          <p:nvPr/>
        </p:nvGrpSpPr>
        <p:grpSpPr>
          <a:xfrm>
            <a:off x="5460919" y="4026405"/>
            <a:ext cx="397440" cy="394200"/>
            <a:chOff x="5460919" y="4026405"/>
            <a:chExt cx="397440" cy="39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67879A2E-2F91-155E-3969-4AA92BD91296}"/>
                    </a:ext>
                  </a:extLst>
                </p14:cNvPr>
                <p14:cNvContentPartPr/>
                <p14:nvPr/>
              </p14:nvContentPartPr>
              <p14:xfrm>
                <a:off x="5460919" y="4026405"/>
                <a:ext cx="360" cy="39420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67879A2E-2F91-155E-3969-4AA92BD9129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452279" y="4017405"/>
                  <a:ext cx="1800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0A7BEC29-5B4E-05B1-D4E9-DBE1117DED7C}"/>
                    </a:ext>
                  </a:extLst>
                </p14:cNvPr>
                <p14:cNvContentPartPr/>
                <p14:nvPr/>
              </p14:nvContentPartPr>
              <p14:xfrm>
                <a:off x="5486119" y="4062405"/>
                <a:ext cx="138240" cy="24948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0A7BEC29-5B4E-05B1-D4E9-DBE1117DED7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477119" y="4053765"/>
                  <a:ext cx="1558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327EC4BC-E231-A13C-C1F4-C2561E6D66D1}"/>
                    </a:ext>
                  </a:extLst>
                </p14:cNvPr>
                <p14:cNvContentPartPr/>
                <p14:nvPr/>
              </p14:nvContentPartPr>
              <p14:xfrm>
                <a:off x="5771239" y="4185165"/>
                <a:ext cx="87120" cy="900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327EC4BC-E231-A13C-C1F4-C2561E6D66D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762599" y="4176525"/>
                  <a:ext cx="1047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EBA762CC-B12E-9B91-FF5A-744D36D107E2}"/>
                    </a:ext>
                  </a:extLst>
                </p14:cNvPr>
                <p14:cNvContentPartPr/>
                <p14:nvPr/>
              </p14:nvContentPartPr>
              <p14:xfrm>
                <a:off x="5729479" y="4277325"/>
                <a:ext cx="114120" cy="1764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EBA762CC-B12E-9B91-FF5A-744D36D107E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720479" y="4268325"/>
                  <a:ext cx="131760" cy="3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7AA6088F-5DC1-C29B-A3B5-C2952CECB018}"/>
                  </a:ext>
                </a:extLst>
              </p14:cNvPr>
              <p14:cNvContentPartPr/>
              <p14:nvPr/>
            </p14:nvContentPartPr>
            <p14:xfrm>
              <a:off x="6131959" y="3967725"/>
              <a:ext cx="360" cy="563400"/>
            </p14:xfrm>
          </p:contentPart>
        </mc:Choice>
        <mc:Fallback xmlns=""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7AA6088F-5DC1-C29B-A3B5-C2952CECB018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123319" y="3958725"/>
                <a:ext cx="18000" cy="58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6302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6816E1-9A0A-7C38-55CD-B4C3ECD8A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906581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等和线恰为直线</a:t>
            </a:r>
            <a:r>
              <a:rPr lang="en-US" altLang="zh-CN" dirty="0"/>
              <a:t>AB</a:t>
            </a:r>
            <a:r>
              <a:rPr lang="zh-CN" altLang="en-US" dirty="0"/>
              <a:t>时，</a:t>
            </a:r>
            <a:r>
              <a:rPr lang="en-US" altLang="zh-CN" dirty="0"/>
              <a:t>k = 1</a:t>
            </a:r>
            <a:br>
              <a:rPr lang="en-US" altLang="zh-CN" dirty="0"/>
            </a:br>
            <a:r>
              <a:rPr lang="en-US" altLang="zh-CN" dirty="0"/>
              <a:t>2.</a:t>
            </a:r>
            <a:r>
              <a:rPr lang="zh-CN" altLang="en-US" dirty="0"/>
              <a:t>等和线在</a:t>
            </a:r>
            <a:r>
              <a:rPr lang="en-US" altLang="zh-CN" dirty="0"/>
              <a:t>AB</a:t>
            </a:r>
            <a:r>
              <a:rPr lang="zh-CN" altLang="en-US" dirty="0"/>
              <a:t>和</a:t>
            </a:r>
            <a:r>
              <a:rPr lang="en-US" altLang="zh-CN" dirty="0"/>
              <a:t>O</a:t>
            </a:r>
            <a:r>
              <a:rPr lang="zh-CN" altLang="en-US" dirty="0"/>
              <a:t>之间，</a:t>
            </a:r>
            <a:r>
              <a:rPr lang="en-US" altLang="zh-CN" dirty="0"/>
              <a:t>k</a:t>
            </a:r>
            <a:r>
              <a:rPr lang="zh-CN" altLang="en-US" dirty="0"/>
              <a:t>∈（</a:t>
            </a:r>
            <a:r>
              <a:rPr lang="en-US" altLang="zh-CN" dirty="0"/>
              <a:t>0,1</a:t>
            </a:r>
            <a:r>
              <a:rPr lang="zh-CN" altLang="en-US" dirty="0"/>
              <a:t>）</a:t>
            </a:r>
            <a:br>
              <a:rPr lang="en-US" altLang="zh-CN" dirty="0"/>
            </a:br>
            <a:r>
              <a:rPr lang="en-US" altLang="zh-CN" dirty="0"/>
              <a:t>3.</a:t>
            </a:r>
            <a:r>
              <a:rPr lang="zh-CN" altLang="en-US" dirty="0"/>
              <a:t>直线</a:t>
            </a:r>
            <a:r>
              <a:rPr lang="en-US" altLang="zh-CN" dirty="0"/>
              <a:t>AB</a:t>
            </a:r>
            <a:r>
              <a:rPr lang="zh-CN" altLang="en-US" dirty="0"/>
              <a:t>在</a:t>
            </a:r>
            <a:r>
              <a:rPr lang="en-US" altLang="zh-CN" dirty="0"/>
              <a:t>O</a:t>
            </a:r>
            <a:r>
              <a:rPr lang="zh-CN" altLang="en-US" dirty="0"/>
              <a:t>和等和线之间，</a:t>
            </a:r>
            <a:r>
              <a:rPr lang="en-US" altLang="zh-CN" dirty="0"/>
              <a:t>k</a:t>
            </a:r>
            <a:r>
              <a:rPr lang="zh-CN" altLang="en-US" dirty="0"/>
              <a:t>∈（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+</a:t>
            </a:r>
            <a:r>
              <a:rPr lang="zh-CN" altLang="en-US" dirty="0"/>
              <a:t>无穷）</a:t>
            </a:r>
            <a:br>
              <a:rPr lang="en-US" altLang="zh-CN" dirty="0"/>
            </a:br>
            <a:r>
              <a:rPr lang="en-US" altLang="zh-CN" dirty="0"/>
              <a:t>4.</a:t>
            </a:r>
            <a:r>
              <a:rPr lang="zh-CN" altLang="en-US" dirty="0"/>
              <a:t>等和线过</a:t>
            </a:r>
            <a:r>
              <a:rPr lang="en-US" altLang="zh-CN" dirty="0"/>
              <a:t>O</a:t>
            </a:r>
            <a:r>
              <a:rPr lang="zh-CN" altLang="en-US" dirty="0"/>
              <a:t>点，</a:t>
            </a:r>
            <a:r>
              <a:rPr lang="en-US" altLang="zh-CN" dirty="0"/>
              <a:t>k=0</a:t>
            </a:r>
            <a:br>
              <a:rPr lang="en-US" altLang="zh-CN" dirty="0"/>
            </a:br>
            <a:r>
              <a:rPr lang="en-US" altLang="zh-CN" dirty="0"/>
              <a:t>5.</a:t>
            </a:r>
            <a:r>
              <a:rPr lang="zh-CN" altLang="en-US" dirty="0"/>
              <a:t>定值</a:t>
            </a:r>
            <a:r>
              <a:rPr lang="en-US" altLang="zh-CN" dirty="0"/>
              <a:t>k</a:t>
            </a:r>
            <a:r>
              <a:rPr lang="zh-CN" altLang="en-US" dirty="0"/>
              <a:t>的变化和等和线到</a:t>
            </a:r>
            <a:r>
              <a:rPr lang="en-US" altLang="zh-CN" dirty="0"/>
              <a:t>O</a:t>
            </a:r>
            <a:r>
              <a:rPr lang="zh-CN" altLang="en-US" dirty="0"/>
              <a:t>点的距离成正比</a:t>
            </a:r>
          </a:p>
        </p:txBody>
      </p:sp>
    </p:spTree>
    <p:extLst>
      <p:ext uri="{BB962C8B-B14F-4D97-AF65-F5344CB8AC3E}">
        <p14:creationId xmlns:p14="http://schemas.microsoft.com/office/powerpoint/2010/main" val="1431848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D94C55-96C5-B7C1-0DBA-927C0902B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同构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CE11CD1-918E-1329-C4B8-61E90C83C9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92576"/>
            <a:ext cx="10515600" cy="65516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177C075-D54B-DB49-C1F0-49DE20959D2A}"/>
                  </a:ext>
                </a:extLst>
              </p:cNvPr>
              <p:cNvSpPr txBox="1"/>
              <p:nvPr/>
            </p:nvSpPr>
            <p:spPr>
              <a:xfrm>
                <a:off x="838200" y="2625755"/>
                <a:ext cx="5713602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两边同除</a:t>
                </a:r>
                <a:r>
                  <a:rPr lang="en-US" altLang="zh-CN" dirty="0" err="1"/>
                  <a:t>mn</a:t>
                </a:r>
                <a:r>
                  <a:rPr lang="en-US" altLang="zh-CN" dirty="0"/>
                  <a:t> -&gt;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/ n + 1 / m &lt;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CN" dirty="0"/>
                  <a:t>/m + 1/n</a:t>
                </a:r>
              </a:p>
              <a:p>
                <a:r>
                  <a:rPr lang="zh-CN" altLang="en-US" dirty="0"/>
                  <a:t>所以构造 ： </a:t>
                </a:r>
                <a:r>
                  <a:rPr lang="en-US" altLang="zh-CN" dirty="0"/>
                  <a:t>f(x) = 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- 1/x</a:t>
                </a:r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177C075-D54B-DB49-C1F0-49DE20959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625755"/>
                <a:ext cx="5713602" cy="669992"/>
              </a:xfrm>
              <a:prstGeom prst="rect">
                <a:avLst/>
              </a:prstGeom>
              <a:blipFill>
                <a:blip r:embed="rId3"/>
                <a:stretch>
                  <a:fillRect l="-961" t="-5455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7082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187C20F-8E9F-6882-3C71-1E760B758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3" y="0"/>
            <a:ext cx="11999053" cy="20634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066633B5-1DCF-AA98-6CA0-196B144904CB}"/>
                  </a:ext>
                </a:extLst>
              </p14:cNvPr>
              <p14:cNvContentPartPr/>
              <p14:nvPr/>
            </p14:nvContentPartPr>
            <p14:xfrm>
              <a:off x="1343959" y="3002925"/>
              <a:ext cx="1809360" cy="165384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066633B5-1DCF-AA98-6CA0-196B144904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35319" y="2994285"/>
                <a:ext cx="1827000" cy="167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AA62D23A-736D-5DDB-9AB6-2906D6DD97A8}"/>
              </a:ext>
            </a:extLst>
          </p:cNvPr>
          <p:cNvGrpSpPr/>
          <p:nvPr/>
        </p:nvGrpSpPr>
        <p:grpSpPr>
          <a:xfrm>
            <a:off x="2298319" y="2977725"/>
            <a:ext cx="1276920" cy="2565360"/>
            <a:chOff x="2298319" y="2977725"/>
            <a:chExt cx="1276920" cy="256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4793D28B-16EE-0227-00CC-68930C1CDD06}"/>
                    </a:ext>
                  </a:extLst>
                </p14:cNvPr>
                <p14:cNvContentPartPr/>
                <p14:nvPr/>
              </p14:nvContentPartPr>
              <p14:xfrm>
                <a:off x="2298319" y="2977725"/>
                <a:ext cx="863640" cy="166896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4793D28B-16EE-0227-00CC-68930C1CDD0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289679" y="2968725"/>
                  <a:ext cx="881280" cy="168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5E88CA22-D1D8-6B80-8A41-1974754DFABF}"/>
                    </a:ext>
                  </a:extLst>
                </p14:cNvPr>
                <p14:cNvContentPartPr/>
                <p14:nvPr/>
              </p14:nvContentPartPr>
              <p14:xfrm>
                <a:off x="3199759" y="4655685"/>
                <a:ext cx="130680" cy="63900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5E88CA22-D1D8-6B80-8A41-1974754DFAB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191119" y="4647045"/>
                  <a:ext cx="148320" cy="65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C9E52603-F153-67C1-F690-C9B3520F3DCD}"/>
                    </a:ext>
                  </a:extLst>
                </p14:cNvPr>
                <p14:cNvContentPartPr/>
                <p14:nvPr/>
              </p14:nvContentPartPr>
              <p14:xfrm>
                <a:off x="3363559" y="4706085"/>
                <a:ext cx="211680" cy="83700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C9E52603-F153-67C1-F690-C9B3520F3DC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354919" y="4697085"/>
                  <a:ext cx="229320" cy="85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8CC98871-FE1C-98CE-CD03-3C6E4BF98B7A}"/>
                    </a:ext>
                  </a:extLst>
                </p14:cNvPr>
                <p14:cNvContentPartPr/>
                <p14:nvPr/>
              </p14:nvContentPartPr>
              <p14:xfrm>
                <a:off x="3279679" y="5191725"/>
                <a:ext cx="100800" cy="1800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8CC98871-FE1C-98CE-CD03-3C6E4BF98B7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70679" y="5183085"/>
                  <a:ext cx="118440" cy="3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D91D452C-C7EB-31DE-D253-5534535AB73A}"/>
                  </a:ext>
                </a:extLst>
              </p14:cNvPr>
              <p14:cNvContentPartPr/>
              <p14:nvPr/>
            </p14:nvContentPartPr>
            <p14:xfrm>
              <a:off x="2247919" y="2239365"/>
              <a:ext cx="250560" cy="59616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D91D452C-C7EB-31DE-D253-5534535AB73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39279" y="2230365"/>
                <a:ext cx="268200" cy="61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8C85DF7A-7B70-2725-FE1E-40ABD90F22DF}"/>
                  </a:ext>
                </a:extLst>
              </p14:cNvPr>
              <p14:cNvContentPartPr/>
              <p14:nvPr/>
            </p14:nvContentPartPr>
            <p14:xfrm>
              <a:off x="1113199" y="4739205"/>
              <a:ext cx="171360" cy="26244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8C85DF7A-7B70-2725-FE1E-40ABD90F22D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04559" y="4730565"/>
                <a:ext cx="18900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0159F478-A55A-EEA2-6282-AC75FF0AF349}"/>
                  </a:ext>
                </a:extLst>
              </p14:cNvPr>
              <p14:cNvContentPartPr/>
              <p14:nvPr/>
            </p14:nvContentPartPr>
            <p14:xfrm>
              <a:off x="1895839" y="4621125"/>
              <a:ext cx="23400" cy="1800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0159F478-A55A-EEA2-6282-AC75FF0AF34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886839" y="4612125"/>
                <a:ext cx="4104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1894F57A-E921-E855-4FE8-7DC32E386F14}"/>
                  </a:ext>
                </a:extLst>
              </p14:cNvPr>
              <p14:cNvContentPartPr/>
              <p14:nvPr/>
            </p14:nvContentPartPr>
            <p14:xfrm>
              <a:off x="2558599" y="4626525"/>
              <a:ext cx="23040" cy="4608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1894F57A-E921-E855-4FE8-7DC32E386F1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549599" y="4617885"/>
                <a:ext cx="4068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2CE03585-8FBC-89CE-0C34-3F8555D50132}"/>
                  </a:ext>
                </a:extLst>
              </p14:cNvPr>
              <p14:cNvContentPartPr/>
              <p14:nvPr/>
            </p14:nvContentPartPr>
            <p14:xfrm>
              <a:off x="1719079" y="4730925"/>
              <a:ext cx="297360" cy="46188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2CE03585-8FBC-89CE-0C34-3F8555D5013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710079" y="4721925"/>
                <a:ext cx="315000" cy="47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2645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79D359F-E3EB-CD5B-3E97-033120327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86470" cy="119186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4DAF4CF-5FF6-131D-613C-3DD51330C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1868"/>
            <a:ext cx="5845047" cy="368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35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77A174F-59F3-2A79-168C-753089317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24476" cy="10754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A317A14-4EF7-2F80-F639-B7B2CCD0F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5499"/>
            <a:ext cx="4318164" cy="349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16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9C982F-50C3-7C19-B5F7-CF255724E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角平分线定理</a:t>
            </a:r>
          </a:p>
        </p:txBody>
      </p:sp>
      <p:sp>
        <p:nvSpPr>
          <p:cNvPr id="3" name="等腰三角形 2">
            <a:extLst>
              <a:ext uri="{FF2B5EF4-FFF2-40B4-BE49-F238E27FC236}">
                <a16:creationId xmlns:a16="http://schemas.microsoft.com/office/drawing/2014/main" id="{EFAC44B6-B3E7-3026-AC68-ED0E3690C5E7}"/>
              </a:ext>
            </a:extLst>
          </p:cNvPr>
          <p:cNvSpPr/>
          <p:nvPr/>
        </p:nvSpPr>
        <p:spPr>
          <a:xfrm>
            <a:off x="1275127" y="2223083"/>
            <a:ext cx="2441196" cy="2139192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EBD2001-A848-9F33-0265-174381A191A5}"/>
              </a:ext>
            </a:extLst>
          </p:cNvPr>
          <p:cNvCxnSpPr>
            <a:stCxn id="3" idx="0"/>
          </p:cNvCxnSpPr>
          <p:nvPr/>
        </p:nvCxnSpPr>
        <p:spPr>
          <a:xfrm flipH="1">
            <a:off x="2382473" y="2223083"/>
            <a:ext cx="113252" cy="2139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D7C2CED2-E155-DB97-2F83-E9FA66D8778C}"/>
              </a:ext>
            </a:extLst>
          </p:cNvPr>
          <p:cNvGrpSpPr/>
          <p:nvPr/>
        </p:nvGrpSpPr>
        <p:grpSpPr>
          <a:xfrm>
            <a:off x="2458879" y="1686045"/>
            <a:ext cx="207000" cy="410400"/>
            <a:chOff x="2458879" y="1686045"/>
            <a:chExt cx="207000" cy="410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72BB4E5C-A158-EF85-2F86-7AF0415E48AD}"/>
                    </a:ext>
                  </a:extLst>
                </p14:cNvPr>
                <p14:cNvContentPartPr/>
                <p14:nvPr/>
              </p14:nvContentPartPr>
              <p14:xfrm>
                <a:off x="2458879" y="1686045"/>
                <a:ext cx="175320" cy="29448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72BB4E5C-A158-EF85-2F86-7AF0415E48A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49879" y="1677045"/>
                  <a:ext cx="1929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D61D7C1E-7C6C-9435-17AA-CD7FA59FD5C7}"/>
                    </a:ext>
                  </a:extLst>
                </p14:cNvPr>
                <p14:cNvContentPartPr/>
                <p14:nvPr/>
              </p14:nvContentPartPr>
              <p14:xfrm>
                <a:off x="2659039" y="1694325"/>
                <a:ext cx="6840" cy="40212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D61D7C1E-7C6C-9435-17AA-CD7FA59FD5C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650039" y="1685685"/>
                  <a:ext cx="2448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BE9C65A9-CEF8-24CC-AF3A-A88F8795ED9A}"/>
                    </a:ext>
                  </a:extLst>
                </p14:cNvPr>
                <p14:cNvContentPartPr/>
                <p14:nvPr/>
              </p14:nvContentPartPr>
              <p14:xfrm>
                <a:off x="2548159" y="1954245"/>
                <a:ext cx="65880" cy="3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BE9C65A9-CEF8-24CC-AF3A-A88F8795ED9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39519" y="1945605"/>
                  <a:ext cx="8352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DDAA8D0-9A6B-01F9-E518-AB39634FBB02}"/>
              </a:ext>
            </a:extLst>
          </p:cNvPr>
          <p:cNvGrpSpPr/>
          <p:nvPr/>
        </p:nvGrpSpPr>
        <p:grpSpPr>
          <a:xfrm>
            <a:off x="766879" y="4278045"/>
            <a:ext cx="182160" cy="429480"/>
            <a:chOff x="766879" y="4278045"/>
            <a:chExt cx="182160" cy="429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022F95E6-A887-C644-37FA-6CB7C57BD31F}"/>
                    </a:ext>
                  </a:extLst>
                </p14:cNvPr>
                <p14:cNvContentPartPr/>
                <p14:nvPr/>
              </p14:nvContentPartPr>
              <p14:xfrm>
                <a:off x="766879" y="4320165"/>
                <a:ext cx="105120" cy="38340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022F95E6-A887-C644-37FA-6CB7C57BD31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8239" y="4311165"/>
                  <a:ext cx="12276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D8CA8822-0577-F9A2-85AA-0A089D2AD67F}"/>
                    </a:ext>
                  </a:extLst>
                </p14:cNvPr>
                <p14:cNvContentPartPr/>
                <p14:nvPr/>
              </p14:nvContentPartPr>
              <p14:xfrm>
                <a:off x="830599" y="4278045"/>
                <a:ext cx="118440" cy="42948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D8CA8822-0577-F9A2-85AA-0A089D2AD67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21959" y="4269045"/>
                  <a:ext cx="136080" cy="44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24E601EC-BC67-91BD-8EDC-65D0FA250C94}"/>
                  </a:ext>
                </a:extLst>
              </p14:cNvPr>
              <p14:cNvContentPartPr/>
              <p14:nvPr/>
            </p14:nvContentPartPr>
            <p14:xfrm>
              <a:off x="3790879" y="4428885"/>
              <a:ext cx="207360" cy="29520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24E601EC-BC67-91BD-8EDC-65D0FA250C9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82239" y="4420245"/>
                <a:ext cx="225000" cy="31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组合 15">
            <a:extLst>
              <a:ext uri="{FF2B5EF4-FFF2-40B4-BE49-F238E27FC236}">
                <a16:creationId xmlns:a16="http://schemas.microsoft.com/office/drawing/2014/main" id="{BBF79474-E6A3-F280-65ED-80C43C33C81C}"/>
              </a:ext>
            </a:extLst>
          </p:cNvPr>
          <p:cNvGrpSpPr/>
          <p:nvPr/>
        </p:nvGrpSpPr>
        <p:grpSpPr>
          <a:xfrm>
            <a:off x="2357359" y="4480365"/>
            <a:ext cx="202680" cy="293040"/>
            <a:chOff x="2357359" y="4480365"/>
            <a:chExt cx="202680" cy="293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6B72333D-5D05-48E4-88FD-7D94B7BD2F5F}"/>
                    </a:ext>
                  </a:extLst>
                </p14:cNvPr>
                <p14:cNvContentPartPr/>
                <p14:nvPr/>
              </p14:nvContentPartPr>
              <p14:xfrm>
                <a:off x="2357359" y="4513125"/>
                <a:ext cx="58680" cy="2538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6B72333D-5D05-48E4-88FD-7D94B7BD2F5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48719" y="4504125"/>
                  <a:ext cx="763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424F71B4-F975-79BA-D6BE-F394661BB015}"/>
                    </a:ext>
                  </a:extLst>
                </p14:cNvPr>
                <p14:cNvContentPartPr/>
                <p14:nvPr/>
              </p14:nvContentPartPr>
              <p14:xfrm>
                <a:off x="2403079" y="4480365"/>
                <a:ext cx="156960" cy="2930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424F71B4-F975-79BA-D6BE-F394661BB01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94439" y="4471365"/>
                  <a:ext cx="174600" cy="31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F81C082-6E1C-28D9-10BE-71A1D679E3C7}"/>
                  </a:ext>
                </a:extLst>
              </p:cNvPr>
              <p:cNvSpPr txBox="1"/>
              <p:nvPr/>
            </p:nvSpPr>
            <p:spPr>
              <a:xfrm>
                <a:off x="4662730" y="1518407"/>
                <a:ext cx="3609652" cy="1318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D</a:t>
                </a:r>
                <a:r>
                  <a:rPr lang="zh-CN" altLang="en-US" dirty="0"/>
                  <a:t>为∠</a:t>
                </a:r>
                <a:r>
                  <a:rPr lang="en-US" altLang="zh-CN" dirty="0"/>
                  <a:t>BAC</a:t>
                </a:r>
                <a:r>
                  <a:rPr lang="zh-CN" altLang="en-US" dirty="0"/>
                  <a:t>角平分线</a:t>
                </a:r>
                <a:endParaRPr lang="en-US" altLang="zh-CN" dirty="0"/>
              </a:p>
              <a:p>
                <a:r>
                  <a:rPr lang="zh-CN" altLang="en-US" dirty="0"/>
                  <a:t>则有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𝐴𝐶</m:t>
                        </m:r>
                      </m:den>
                    </m:f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𝐵𝐷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𝐶𝐷</m:t>
                        </m:r>
                      </m:den>
                    </m:f>
                  </m:oMath>
                </a14:m>
                <a:r>
                  <a:rPr lang="zh-CN" altLang="en-US" dirty="0"/>
                  <a:t> </a:t>
                </a:r>
                <a:endParaRPr lang="en-US" altLang="zh-CN" dirty="0"/>
              </a:p>
              <a:p>
                <a:r>
                  <a:rPr lang="zh-CN" altLang="en-US" dirty="0"/>
                  <a:t>由正弦定理证明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F81C082-6E1C-28D9-10BE-71A1D679E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30" y="1518407"/>
                <a:ext cx="3609652" cy="1318374"/>
              </a:xfrm>
              <a:prstGeom prst="rect">
                <a:avLst/>
              </a:prstGeom>
              <a:blipFill>
                <a:blip r:embed="rId18"/>
                <a:stretch>
                  <a:fillRect l="-1520" t="-23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0555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C3F1A78-EBB4-DDB7-DBC6-3493F5D41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60352" cy="387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23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88089C-33EC-6698-ABDC-E9C718EEF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排列组合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9D06E8-FD1F-7082-2318-94AD366ECC88}"/>
              </a:ext>
            </a:extLst>
          </p:cNvPr>
          <p:cNvSpPr txBox="1"/>
          <p:nvPr/>
        </p:nvSpPr>
        <p:spPr>
          <a:xfrm>
            <a:off x="1543575" y="1439018"/>
            <a:ext cx="879166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1.</a:t>
            </a:r>
            <a:r>
              <a:rPr lang="zh-CN" altLang="en-US" sz="2800" dirty="0"/>
              <a:t>相邻问题：七个人排队，甲乙丙必须相邻</a:t>
            </a:r>
            <a:endParaRPr lang="en-US" altLang="zh-CN" sz="2800" dirty="0"/>
          </a:p>
          <a:p>
            <a:r>
              <a:rPr lang="en-US" altLang="zh-CN" sz="2800" dirty="0"/>
              <a:t>2.</a:t>
            </a:r>
            <a:r>
              <a:rPr lang="zh-CN" altLang="en-US" sz="2800" dirty="0"/>
              <a:t>不相邻问题：七个人排队，甲乙丙彼此不相邻</a:t>
            </a:r>
            <a:endParaRPr lang="en-US" altLang="zh-CN" sz="2800" dirty="0"/>
          </a:p>
          <a:p>
            <a:r>
              <a:rPr lang="en-US" altLang="zh-CN" sz="2800" dirty="0"/>
              <a:t>3.</a:t>
            </a:r>
            <a:r>
              <a:rPr lang="zh-CN" altLang="en-US" sz="2800" dirty="0"/>
              <a:t>定序问题：七个人排队，甲乙丙顺序固定</a:t>
            </a:r>
            <a:endParaRPr lang="en-US" altLang="zh-CN" sz="2800" dirty="0"/>
          </a:p>
          <a:p>
            <a:r>
              <a:rPr lang="en-US" altLang="zh-CN" sz="2800" dirty="0"/>
              <a:t>4.</a:t>
            </a:r>
            <a:r>
              <a:rPr lang="zh-CN" altLang="en-US" sz="2800" dirty="0"/>
              <a:t>六本书分三组</a:t>
            </a:r>
            <a:endParaRPr lang="en-US" altLang="zh-CN" sz="2800" dirty="0"/>
          </a:p>
          <a:p>
            <a:r>
              <a:rPr lang="en-US" altLang="zh-CN" sz="2800" dirty="0"/>
              <a:t>5.</a:t>
            </a:r>
            <a:r>
              <a:rPr lang="zh-CN" altLang="en-US" sz="2800" dirty="0"/>
              <a:t>相同元素分堆：（档板法）</a:t>
            </a:r>
            <a:endParaRPr lang="en-US" altLang="zh-CN" sz="2800" dirty="0"/>
          </a:p>
          <a:p>
            <a:r>
              <a:rPr lang="zh-CN" altLang="en-US" sz="2800" dirty="0"/>
              <a:t>  （</a:t>
            </a:r>
            <a:r>
              <a:rPr lang="en-US" altLang="zh-CN" sz="2800" dirty="0"/>
              <a:t>1</a:t>
            </a:r>
            <a:r>
              <a:rPr lang="zh-CN" altLang="en-US" sz="2800" dirty="0"/>
              <a:t>）</a:t>
            </a:r>
            <a:r>
              <a:rPr lang="en-US" altLang="zh-CN" sz="2800" dirty="0"/>
              <a:t>10</a:t>
            </a:r>
            <a:r>
              <a:rPr lang="zh-CN" altLang="en-US" sz="2800" dirty="0"/>
              <a:t>个苹果分</a:t>
            </a:r>
            <a:r>
              <a:rPr lang="en-US" altLang="zh-CN" sz="2800" dirty="0"/>
              <a:t>3</a:t>
            </a:r>
            <a:r>
              <a:rPr lang="zh-CN" altLang="en-US" sz="2800" dirty="0"/>
              <a:t>份</a:t>
            </a:r>
            <a:endParaRPr lang="en-US" altLang="zh-CN" sz="2800" dirty="0"/>
          </a:p>
          <a:p>
            <a:r>
              <a:rPr lang="en-US" altLang="zh-CN" sz="2800" dirty="0"/>
              <a:t>    </a:t>
            </a:r>
            <a:r>
              <a:rPr lang="zh-CN" altLang="en-US" sz="2800" dirty="0"/>
              <a:t>（</a:t>
            </a:r>
            <a:r>
              <a:rPr lang="en-US" altLang="zh-CN" sz="2800" dirty="0"/>
              <a:t>2</a:t>
            </a:r>
            <a:r>
              <a:rPr lang="zh-CN" altLang="en-US" sz="2800" dirty="0"/>
              <a:t>）</a:t>
            </a:r>
            <a:r>
              <a:rPr lang="en-US" altLang="zh-CN" sz="2800" dirty="0" err="1"/>
              <a:t>x+y+z</a:t>
            </a:r>
            <a:r>
              <a:rPr lang="en-US" altLang="zh-CN" sz="2800" dirty="0"/>
              <a:t>=12,x &gt;=1,y&gt;=2,z&gt;=3,xyz</a:t>
            </a:r>
            <a:r>
              <a:rPr lang="zh-CN" altLang="en-US" sz="2800" dirty="0"/>
              <a:t>均为正整数</a:t>
            </a:r>
          </a:p>
        </p:txBody>
      </p:sp>
    </p:spTree>
    <p:extLst>
      <p:ext uri="{BB962C8B-B14F-4D97-AF65-F5344CB8AC3E}">
        <p14:creationId xmlns:p14="http://schemas.microsoft.com/office/powerpoint/2010/main" val="3025559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E2711555-73BB-2963-4CB9-55CCAC072F8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3063875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zh-CN" altLang="en-US" dirty="0"/>
                  <a:t>求解：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(x+1)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−2)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&gt;= 0</a:t>
                </a:r>
                <a:br>
                  <a:rPr lang="en-US" altLang="zh-CN" dirty="0"/>
                </a:br>
                <a:br>
                  <a:rPr lang="en-US" altLang="zh-CN" dirty="0"/>
                </a:br>
                <a:r>
                  <a:rPr lang="zh-CN" altLang="en-US" dirty="0"/>
                  <a:t>奇过偶回</a:t>
                </a:r>
              </a:p>
            </p:txBody>
          </p:sp>
        </mc:Choice>
        <mc:Fallback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E2711555-73BB-2963-4CB9-55CCAC072F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3063875"/>
              </a:xfrm>
              <a:blipFill>
                <a:blip r:embed="rId2"/>
                <a:stretch>
                  <a:fillRect l="-2377" r="-23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7154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06F05C-0F3A-1D85-E25C-354BE5E57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构造函数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7E00893-0A4E-B3E8-7000-4D00210AD758}"/>
              </a:ext>
            </a:extLst>
          </p:cNvPr>
          <p:cNvSpPr txBox="1"/>
          <p:nvPr/>
        </p:nvSpPr>
        <p:spPr>
          <a:xfrm>
            <a:off x="1560353" y="1627464"/>
            <a:ext cx="1019262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f’(x)</a:t>
            </a:r>
            <a:r>
              <a:rPr lang="en-US" altLang="zh-CN" sz="4000" dirty="0" err="1"/>
              <a:t>tanx</a:t>
            </a:r>
            <a:r>
              <a:rPr lang="en-US" altLang="zh-CN" sz="4000" dirty="0"/>
              <a:t> &gt; f(x)    f(2)sin1  vs  f(1)sin2</a:t>
            </a:r>
            <a:r>
              <a:rPr lang="zh-CN" altLang="en-US" sz="4000" dirty="0"/>
              <a:t>比大小</a:t>
            </a:r>
            <a:endParaRPr lang="en-US" altLang="zh-CN" sz="4000" dirty="0"/>
          </a:p>
          <a:p>
            <a:endParaRPr lang="en-US" altLang="zh-CN" sz="4000" dirty="0"/>
          </a:p>
          <a:p>
            <a:r>
              <a:rPr lang="en-US" altLang="zh-CN" sz="4000" dirty="0"/>
              <a:t>f(x) + f’(x) &gt; 0  </a:t>
            </a:r>
          </a:p>
          <a:p>
            <a:r>
              <a:rPr lang="en-US" altLang="zh-CN" sz="4000" dirty="0" err="1"/>
              <a:t>xf</a:t>
            </a:r>
            <a:r>
              <a:rPr lang="en-US" altLang="zh-CN" sz="4000" dirty="0"/>
              <a:t>’(x) + </a:t>
            </a:r>
            <a:r>
              <a:rPr lang="en-US" altLang="zh-CN" sz="4000" dirty="0" err="1"/>
              <a:t>nf</a:t>
            </a:r>
            <a:r>
              <a:rPr lang="en-US" altLang="zh-CN" sz="4000" dirty="0"/>
              <a:t>(x) &gt; 0  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215234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A8ED538-E4B3-0F93-44B0-3F696ACBB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74643" cy="32761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28BDDF7-4BE4-2E07-F21D-3449B3847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643" y="0"/>
            <a:ext cx="6422407" cy="400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191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16CC50C-7F12-6618-3B20-5B0279984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48266" cy="468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13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AEEA88D-B5AF-79D6-CC4B-5174FD417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996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78B71BB-9082-29D6-06B1-367B7DBA1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" y="1099696"/>
            <a:ext cx="10877550" cy="12573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5AC36B1-F139-71A4-BC7B-528A0EF461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" t="19644" r="3620" b="17695"/>
          <a:stretch/>
        </p:blipFill>
        <p:spPr>
          <a:xfrm>
            <a:off x="570452" y="2718033"/>
            <a:ext cx="7894040" cy="200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068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B43C6A-C5B0-4973-F6E9-881AB30DB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圆锥曲线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9D56E76-DBA1-C974-1373-85ACAFF688BC}"/>
              </a:ext>
            </a:extLst>
          </p:cNvPr>
          <p:cNvGrpSpPr/>
          <p:nvPr/>
        </p:nvGrpSpPr>
        <p:grpSpPr>
          <a:xfrm>
            <a:off x="436039" y="1417125"/>
            <a:ext cx="3713400" cy="3796560"/>
            <a:chOff x="436039" y="1417125"/>
            <a:chExt cx="3713400" cy="37965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7A6A6C20-97A8-1822-936A-B447257D5554}"/>
                    </a:ext>
                  </a:extLst>
                </p14:cNvPr>
                <p14:cNvContentPartPr/>
                <p14:nvPr/>
              </p14:nvContentPartPr>
              <p14:xfrm>
                <a:off x="436039" y="3236925"/>
                <a:ext cx="3713400" cy="3492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7A6A6C20-97A8-1822-936A-B447257D555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7039" y="3227925"/>
                  <a:ext cx="37310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1E6CBA2A-AEE2-BAD3-F9B3-DD5DADF4AFF8}"/>
                    </a:ext>
                  </a:extLst>
                </p14:cNvPr>
                <p14:cNvContentPartPr/>
                <p14:nvPr/>
              </p14:nvContentPartPr>
              <p14:xfrm>
                <a:off x="2113639" y="1417125"/>
                <a:ext cx="117720" cy="379656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1E6CBA2A-AEE2-BAD3-F9B3-DD5DADF4AFF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04999" y="1408485"/>
                  <a:ext cx="135360" cy="38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7CEB0874-82A9-AD08-4DB3-3737FD9A2890}"/>
                    </a:ext>
                  </a:extLst>
                </p14:cNvPr>
                <p14:cNvContentPartPr/>
                <p14:nvPr/>
              </p14:nvContentPartPr>
              <p14:xfrm>
                <a:off x="862999" y="2775765"/>
                <a:ext cx="2636640" cy="138564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7CEB0874-82A9-AD08-4DB3-3737FD9A289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54359" y="2766765"/>
                  <a:ext cx="2654280" cy="14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EB42818B-C2D0-9714-390D-6AB0CCEC4226}"/>
                    </a:ext>
                  </a:extLst>
                </p14:cNvPr>
                <p14:cNvContentPartPr/>
                <p14:nvPr/>
              </p14:nvContentPartPr>
              <p14:xfrm>
                <a:off x="1073959" y="1937685"/>
                <a:ext cx="2365200" cy="23954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EB42818B-C2D0-9714-390D-6AB0CCEC422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65319" y="1928685"/>
                  <a:ext cx="2382840" cy="241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3E1871F8-226F-4FF7-F59D-91EFE0536821}"/>
                    </a:ext>
                  </a:extLst>
                </p14:cNvPr>
                <p14:cNvContentPartPr/>
                <p14:nvPr/>
              </p14:nvContentPartPr>
              <p14:xfrm>
                <a:off x="2742919" y="2734365"/>
                <a:ext cx="16920" cy="255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3E1871F8-226F-4FF7-F59D-91EFE053682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34279" y="2725365"/>
                  <a:ext cx="345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0936E276-661E-1824-23A6-E7848B751DEA}"/>
                    </a:ext>
                  </a:extLst>
                </p14:cNvPr>
                <p14:cNvContentPartPr/>
                <p14:nvPr/>
              </p14:nvContentPartPr>
              <p14:xfrm>
                <a:off x="2577679" y="2130285"/>
                <a:ext cx="224640" cy="2718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0936E276-661E-1824-23A6-E7848B751DE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68679" y="2121645"/>
                  <a:ext cx="2422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B981D5FC-36E4-39D7-6AE5-C075267B4DFA}"/>
                    </a:ext>
                  </a:extLst>
                </p14:cNvPr>
                <p14:cNvContentPartPr/>
                <p14:nvPr/>
              </p14:nvContentPartPr>
              <p14:xfrm>
                <a:off x="2860279" y="2055045"/>
                <a:ext cx="360" cy="43236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B981D5FC-36E4-39D7-6AE5-C075267B4DF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51639" y="2046045"/>
                  <a:ext cx="1800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ED089922-DD02-CFE7-BF9C-CD9676ECB7AC}"/>
                    </a:ext>
                  </a:extLst>
                </p14:cNvPr>
                <p14:cNvContentPartPr/>
                <p14:nvPr/>
              </p14:nvContentPartPr>
              <p14:xfrm>
                <a:off x="2683879" y="2289045"/>
                <a:ext cx="117000" cy="345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ED089922-DD02-CFE7-BF9C-CD9676ECB7A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75239" y="2280045"/>
                  <a:ext cx="1346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7290F715-559A-E8C6-ED5A-9C426A544B37}"/>
                    </a:ext>
                  </a:extLst>
                </p14:cNvPr>
                <p14:cNvContentPartPr/>
                <p14:nvPr/>
              </p14:nvContentPartPr>
              <p14:xfrm>
                <a:off x="1484719" y="3947565"/>
                <a:ext cx="3600" cy="39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7290F715-559A-E8C6-ED5A-9C426A544B3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75719" y="3938565"/>
                  <a:ext cx="212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3CF79645-FCC5-9749-1211-6DA9E380F6ED}"/>
                    </a:ext>
                  </a:extLst>
                </p14:cNvPr>
                <p14:cNvContentPartPr/>
                <p14:nvPr/>
              </p14:nvContentPartPr>
              <p14:xfrm>
                <a:off x="1387519" y="4202805"/>
                <a:ext cx="55440" cy="2818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3CF79645-FCC5-9749-1211-6DA9E380F6E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78879" y="4193805"/>
                  <a:ext cx="730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A251F816-8325-EA31-0C00-786A1E0D2294}"/>
                    </a:ext>
                  </a:extLst>
                </p14:cNvPr>
                <p14:cNvContentPartPr/>
                <p14:nvPr/>
              </p14:nvContentPartPr>
              <p14:xfrm>
                <a:off x="1365559" y="4169685"/>
                <a:ext cx="211680" cy="4280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A251F816-8325-EA31-0C00-786A1E0D229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56919" y="4160685"/>
                  <a:ext cx="229320" cy="44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71813CB-E84E-CD01-2B52-20AD447EF39B}"/>
                  </a:ext>
                </a:extLst>
              </p:cNvPr>
              <p:cNvSpPr txBox="1"/>
              <p:nvPr/>
            </p:nvSpPr>
            <p:spPr>
              <a:xfrm>
                <a:off x="5637401" y="2973897"/>
                <a:ext cx="4630724" cy="11853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|AB|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2)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endParaRPr lang="en-US" altLang="zh-CN" dirty="0"/>
              </a:p>
              <a:p>
                <a:r>
                  <a:rPr lang="en-US" altLang="zh-CN" dirty="0"/>
                  <a:t>      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▲</m:t>
                            </m:r>
                          </m:e>
                        </m:rad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zh-CN" altLang="en-US" dirty="0"/>
                  <a:t> </a:t>
                </a:r>
                <a:endParaRPr lang="en-US" altLang="zh-CN" dirty="0"/>
              </a:p>
              <a:p>
                <a:r>
                  <a:rPr lang="zh-CN" altLang="en-US" dirty="0"/>
                  <a:t>如果在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轴上交点告知，设</a:t>
                </a:r>
                <a:r>
                  <a:rPr lang="en-US" altLang="zh-CN" dirty="0"/>
                  <a:t>x = my + t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71813CB-E84E-CD01-2B52-20AD447EF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401" y="2973897"/>
                <a:ext cx="4630724" cy="1185389"/>
              </a:xfrm>
              <a:prstGeom prst="rect">
                <a:avLst/>
              </a:prstGeom>
              <a:blipFill>
                <a:blip r:embed="rId24"/>
                <a:stretch>
                  <a:fillRect l="-1186" b="-77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28169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3F8FC0-1300-9213-FF51-0694E85B4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250530"/>
          </a:xfrm>
        </p:spPr>
        <p:txBody>
          <a:bodyPr>
            <a:normAutofit/>
          </a:bodyPr>
          <a:lstStyle/>
          <a:p>
            <a:r>
              <a:rPr lang="zh-CN" altLang="en-US" dirty="0"/>
              <a:t>判断离心率</a:t>
            </a:r>
            <a:br>
              <a:rPr lang="en-US" altLang="zh-CN" dirty="0"/>
            </a:br>
            <a:r>
              <a:rPr lang="en-US" altLang="zh-CN" dirty="0"/>
              <a:t>1.</a:t>
            </a:r>
            <a:r>
              <a:rPr lang="zh-CN" altLang="en-US" dirty="0"/>
              <a:t>求</a:t>
            </a:r>
            <a:r>
              <a:rPr lang="en-US" altLang="zh-CN" dirty="0"/>
              <a:t>PF</a:t>
            </a:r>
            <a:r>
              <a:rPr lang="zh-CN" altLang="en-US" dirty="0"/>
              <a:t>，</a:t>
            </a:r>
            <a:r>
              <a:rPr lang="en-US" altLang="zh-CN" dirty="0"/>
              <a:t>PF</a:t>
            </a:r>
            <a:r>
              <a:rPr lang="zh-CN" altLang="en-US" dirty="0"/>
              <a:t>∈</a:t>
            </a:r>
            <a:r>
              <a:rPr lang="en-US" altLang="zh-CN" dirty="0"/>
              <a:t>[</a:t>
            </a:r>
            <a:r>
              <a:rPr lang="en-US" altLang="zh-CN" dirty="0" err="1"/>
              <a:t>a-c,a+c</a:t>
            </a:r>
            <a:r>
              <a:rPr lang="en-US" altLang="zh-CN" dirty="0"/>
              <a:t>]</a:t>
            </a:r>
            <a:br>
              <a:rPr lang="en-US" altLang="zh-CN" dirty="0"/>
            </a:br>
            <a:r>
              <a:rPr lang="en-US" altLang="zh-CN" dirty="0"/>
              <a:t>2.</a:t>
            </a:r>
            <a:r>
              <a:rPr lang="zh-CN" altLang="en-US" dirty="0"/>
              <a:t>求出一点</a:t>
            </a:r>
            <a:r>
              <a:rPr lang="en-US" altLang="zh-CN" dirty="0"/>
              <a:t>(x0,y0),x0</a:t>
            </a:r>
            <a:r>
              <a:rPr lang="zh-CN" altLang="en-US" dirty="0"/>
              <a:t>∈</a:t>
            </a:r>
            <a:r>
              <a:rPr lang="en-US" altLang="zh-CN" dirty="0"/>
              <a:t>[-</a:t>
            </a:r>
            <a:r>
              <a:rPr lang="en-US" altLang="zh-CN" dirty="0" err="1"/>
              <a:t>a,a</a:t>
            </a:r>
            <a:r>
              <a:rPr lang="en-US" altLang="zh-CN" dirty="0"/>
              <a:t>],y0</a:t>
            </a:r>
            <a:r>
              <a:rPr lang="zh-CN" altLang="en-US" dirty="0"/>
              <a:t>∈</a:t>
            </a:r>
            <a:r>
              <a:rPr lang="en-US" altLang="zh-CN" dirty="0"/>
              <a:t>[-</a:t>
            </a:r>
            <a:r>
              <a:rPr lang="en-US" altLang="zh-CN" dirty="0" err="1"/>
              <a:t>b,b</a:t>
            </a:r>
            <a:r>
              <a:rPr lang="en-US" altLang="zh-CN" dirty="0"/>
              <a:t>]</a:t>
            </a:r>
            <a:br>
              <a:rPr lang="en-US" altLang="zh-CN" dirty="0"/>
            </a:br>
            <a:r>
              <a:rPr lang="en-US" altLang="zh-CN" dirty="0"/>
              <a:t>3.</a:t>
            </a:r>
            <a:r>
              <a:rPr lang="zh-CN" altLang="en-US" dirty="0"/>
              <a:t>题目中给的不等关系</a:t>
            </a:r>
            <a:br>
              <a:rPr lang="en-US" altLang="zh-CN" dirty="0"/>
            </a:br>
            <a:r>
              <a:rPr lang="en-US" altLang="zh-CN" dirty="0"/>
              <a:t>4.</a:t>
            </a:r>
            <a:r>
              <a:rPr lang="zh-CN" altLang="en-US" dirty="0"/>
              <a:t>三角形三边关系</a:t>
            </a:r>
          </a:p>
        </p:txBody>
      </p:sp>
    </p:spTree>
    <p:extLst>
      <p:ext uri="{BB962C8B-B14F-4D97-AF65-F5344CB8AC3E}">
        <p14:creationId xmlns:p14="http://schemas.microsoft.com/office/powerpoint/2010/main" val="34630131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7FECDFB-9B26-A9F8-82D2-490035FBB7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0" t="10520" r="15395" b="46559"/>
          <a:stretch/>
        </p:blipFill>
        <p:spPr>
          <a:xfrm>
            <a:off x="0" y="0"/>
            <a:ext cx="6202393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07245D7-3254-8B29-CC97-FE075A72E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9" t="54340" r="15549" b="7044"/>
          <a:stretch/>
        </p:blipFill>
        <p:spPr bwMode="auto">
          <a:xfrm>
            <a:off x="6202393" y="0"/>
            <a:ext cx="59775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5757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BF78CAA-C81F-F6BC-E92F-F81EE90E5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58" y="0"/>
            <a:ext cx="11495714" cy="141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27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A7760E0-A46A-6A36-76D9-57CDE6314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99" y="0"/>
            <a:ext cx="10062317" cy="212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259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404B0D4-E14F-2928-BC8D-9BEBC0F22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578" y="0"/>
            <a:ext cx="7812843" cy="109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301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EFF707E-F3C7-D80F-1FF5-471D71D6A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04" y="0"/>
            <a:ext cx="9293115" cy="136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9519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18AF44A-6EAA-D137-0785-6EF4DE2B4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686" y="0"/>
            <a:ext cx="8607949" cy="2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117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33CD9D-31AB-0517-4CF8-DA1E52400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立体几何内外接球问题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7DAE96F-7C23-7BC4-5D00-4399D498E315}"/>
              </a:ext>
            </a:extLst>
          </p:cNvPr>
          <p:cNvSpPr txBox="1"/>
          <p:nvPr/>
        </p:nvSpPr>
        <p:spPr>
          <a:xfrm>
            <a:off x="1326382" y="2090057"/>
            <a:ext cx="967656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0" i="0" dirty="0">
                <a:solidFill>
                  <a:srgbClr val="121212"/>
                </a:solidFill>
                <a:effectLst/>
                <a:latin typeface="-apple-system"/>
              </a:rPr>
              <a:t>2</a:t>
            </a:r>
            <a:r>
              <a:rPr lang="zh-CN" altLang="en-US" sz="4000" b="0" i="0" dirty="0">
                <a:solidFill>
                  <a:srgbClr val="121212"/>
                </a:solidFill>
                <a:effectLst/>
                <a:latin typeface="-apple-system"/>
              </a:rPr>
              <a:t>个策略</a:t>
            </a:r>
            <a:endParaRPr lang="en-US" altLang="zh-CN" sz="4000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sz="4000" b="1" i="0" dirty="0">
                <a:solidFill>
                  <a:srgbClr val="121212"/>
                </a:solidFill>
                <a:effectLst/>
                <a:latin typeface="-apple-system"/>
              </a:rPr>
              <a:t>①利用模型，借助长方体，四面体等几何体，构建立体模型</a:t>
            </a:r>
            <a:endParaRPr lang="en-US" altLang="zh-CN" sz="4000" dirty="0">
              <a:solidFill>
                <a:srgbClr val="121212"/>
              </a:solidFill>
              <a:latin typeface="-apple-system"/>
            </a:endParaRPr>
          </a:p>
          <a:p>
            <a:r>
              <a:rPr lang="zh-CN" altLang="en-US" sz="4000" b="1" i="0" dirty="0">
                <a:solidFill>
                  <a:srgbClr val="121212"/>
                </a:solidFill>
                <a:effectLst/>
                <a:latin typeface="-apple-system"/>
              </a:rPr>
              <a:t>②定位球心位置，通常两个截面的外心垂线的交点，即为球心</a:t>
            </a:r>
            <a:r>
              <a:rPr lang="zh-CN" altLang="en-US" sz="4000" b="0" i="0" dirty="0">
                <a:solidFill>
                  <a:srgbClr val="121212"/>
                </a:solidFill>
                <a:effectLst/>
                <a:latin typeface="-apple-system"/>
              </a:rPr>
              <a:t>。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6795917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AD910FC2-6F34-1395-D4C8-40D0E0541F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8445788"/>
                  </p:ext>
                </p:extLst>
              </p:nvPr>
            </p:nvGraphicFramePr>
            <p:xfrm>
              <a:off x="442127" y="719666"/>
              <a:ext cx="11595800" cy="643255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8950">
                      <a:extLst>
                        <a:ext uri="{9D8B030D-6E8A-4147-A177-3AD203B41FA5}">
                          <a16:colId xmlns:a16="http://schemas.microsoft.com/office/drawing/2014/main" val="3525237699"/>
                        </a:ext>
                      </a:extLst>
                    </a:gridCol>
                    <a:gridCol w="2898950">
                      <a:extLst>
                        <a:ext uri="{9D8B030D-6E8A-4147-A177-3AD203B41FA5}">
                          <a16:colId xmlns:a16="http://schemas.microsoft.com/office/drawing/2014/main" val="3440020181"/>
                        </a:ext>
                      </a:extLst>
                    </a:gridCol>
                    <a:gridCol w="2893813">
                      <a:extLst>
                        <a:ext uri="{9D8B030D-6E8A-4147-A177-3AD203B41FA5}">
                          <a16:colId xmlns:a16="http://schemas.microsoft.com/office/drawing/2014/main" val="776390583"/>
                        </a:ext>
                      </a:extLst>
                    </a:gridCol>
                    <a:gridCol w="2904087">
                      <a:extLst>
                        <a:ext uri="{9D8B030D-6E8A-4147-A177-3AD203B41FA5}">
                          <a16:colId xmlns:a16="http://schemas.microsoft.com/office/drawing/2014/main" val="1141969175"/>
                        </a:ext>
                      </a:extLst>
                    </a:gridCol>
                  </a:tblGrid>
                  <a:tr h="7672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800" dirty="0"/>
                            <a:t>模型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试用几何体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解题流程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公式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52636974"/>
                      </a:ext>
                    </a:extLst>
                  </a:tr>
                  <a:tr h="767292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汉堡模型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圆柱，直棱柱，一条侧棱垂直底面的棱锥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找地面外接圆半径</a:t>
                          </a:r>
                          <a:r>
                            <a:rPr lang="en-US" altLang="zh-CN" dirty="0"/>
                            <a:t>r</a:t>
                          </a:r>
                          <a:r>
                            <a:rPr lang="zh-CN" altLang="en-US" dirty="0"/>
                            <a:t>，找高</a:t>
                          </a:r>
                          <a:r>
                            <a:rPr lang="en-US" altLang="zh-CN" dirty="0"/>
                            <a:t>h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=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+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0348270"/>
                      </a:ext>
                    </a:extLst>
                  </a:tr>
                  <a:tr h="767292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斗笠模型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圆锥，顶点在底面的射影是底面外心的棱锥（正棱锥）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找外接圆半径</a:t>
                          </a:r>
                          <a:r>
                            <a:rPr lang="en-US" altLang="zh-CN" dirty="0"/>
                            <a:t>r</a:t>
                          </a:r>
                          <a:r>
                            <a:rPr lang="zh-CN" altLang="en-US" dirty="0"/>
                            <a:t>，找高</a:t>
                          </a:r>
                          <a:r>
                            <a:rPr lang="en-US" altLang="zh-CN" dirty="0"/>
                            <a:t>h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R=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en-US" altLang="zh-CN" dirty="0"/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r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858089"/>
                      </a:ext>
                    </a:extLst>
                  </a:tr>
                  <a:tr h="767292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墙角模型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三组线线垂直的三棱锥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先补成长方形，再找锥，找长方体的长宽高</a:t>
                          </a:r>
                          <a:r>
                            <a:rPr lang="en-US" altLang="zh-CN" dirty="0" err="1"/>
                            <a:t>abc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oMath>
                          </a14:m>
                          <a:r>
                            <a:rPr lang="zh-CN" altLang="en-US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3863083"/>
                      </a:ext>
                    </a:extLst>
                  </a:tr>
                  <a:tr h="767292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麻花模型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对棱长相等的三棱锥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先补成长方体，找长方体的三类面对角线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</m:oMath>
                          </a14:m>
                          <a:r>
                            <a:rPr lang="zh-CN" altLang="en-US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4691550"/>
                      </a:ext>
                    </a:extLst>
                  </a:tr>
                  <a:tr h="767292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怀表模型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两全等等腰三角形折叠式棱锥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找等腰三角形底边上的高</a:t>
                          </a:r>
                          <a:r>
                            <a:rPr lang="en-US" altLang="zh-CN" dirty="0"/>
                            <a:t>h</a:t>
                          </a:r>
                          <a:r>
                            <a:rPr lang="zh-CN" altLang="en-US" dirty="0"/>
                            <a:t>，找外接圆半径</a:t>
                          </a:r>
                          <a:r>
                            <a:rPr lang="en-US" altLang="zh-CN" dirty="0"/>
                            <a:t>r</a:t>
                          </a:r>
                          <a:r>
                            <a:rPr lang="zh-CN" altLang="en-US" dirty="0"/>
                            <a:t>，找二面角</a:t>
                          </a:r>
                          <a:r>
                            <a:rPr lang="en-US" altLang="zh-CN" dirty="0"/>
                            <a:t>a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=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+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𝑡𝑎𝑛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CN" dirty="0"/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 </a:t>
                          </a:r>
                          <a:r>
                            <a:rPr lang="zh-CN" altLang="en-US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1848423"/>
                      </a:ext>
                    </a:extLst>
                  </a:tr>
                  <a:tr h="767292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L</a:t>
                          </a:r>
                          <a:r>
                            <a:rPr lang="zh-CN" altLang="en-US" dirty="0"/>
                            <a:t>模型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面面垂直型棱锥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找两个面外接圆半径</a:t>
                          </a:r>
                          <a:r>
                            <a:rPr lang="en-US" altLang="zh-CN" dirty="0"/>
                            <a:t>r1</a:t>
                          </a:r>
                          <a:r>
                            <a:rPr lang="zh-CN" altLang="en-US" dirty="0"/>
                            <a:t>，</a:t>
                          </a:r>
                          <a:r>
                            <a:rPr lang="en-US" altLang="zh-CN" dirty="0"/>
                            <a:t>r2</a:t>
                          </a:r>
                          <a:r>
                            <a:rPr lang="zh-CN" altLang="en-US" dirty="0"/>
                            <a:t>，找面面交线</a:t>
                          </a:r>
                          <a:r>
                            <a:rPr lang="en-US" altLang="zh-CN" dirty="0"/>
                            <a:t>l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=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+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- </a:t>
                          </a:r>
                          <a:r>
                            <a:rPr lang="zh-CN" altLang="en-US" dirty="0"/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9285195"/>
                      </a:ext>
                    </a:extLst>
                  </a:tr>
                  <a:tr h="767292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鳄鱼模型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普通三棱锥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找两面外接圆圆心到交线的距离</a:t>
                          </a:r>
                          <a:r>
                            <a:rPr lang="en-US" altLang="zh-CN" dirty="0"/>
                            <a:t>m</a:t>
                          </a:r>
                          <a:r>
                            <a:rPr lang="zh-CN" altLang="en-US" dirty="0"/>
                            <a:t>，</a:t>
                          </a:r>
                          <a:r>
                            <a:rPr lang="en-US" altLang="zh-CN" dirty="0"/>
                            <a:t>n</a:t>
                          </a:r>
                          <a:r>
                            <a:rPr lang="zh-CN" altLang="en-US" dirty="0"/>
                            <a:t>，找二面角</a:t>
                          </a:r>
                          <a:r>
                            <a:rPr lang="en-US" altLang="zh-CN" dirty="0"/>
                            <a:t>a</a:t>
                          </a:r>
                          <a:r>
                            <a:rPr lang="zh-CN" altLang="en-US" dirty="0"/>
                            <a:t>，找面面交线</a:t>
                          </a:r>
                          <a:r>
                            <a:rPr lang="en-US" altLang="zh-CN" dirty="0"/>
                            <a:t>l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𝑚𝑛𝑐𝑜𝑠𝑎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</m:oMath>
                          </a14:m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+ </a:t>
                          </a:r>
                          <a:r>
                            <a:rPr lang="zh-CN" altLang="en-US" dirty="0"/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844348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AD910FC2-6F34-1395-D4C8-40D0E0541F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8445788"/>
                  </p:ext>
                </p:extLst>
              </p:nvPr>
            </p:nvGraphicFramePr>
            <p:xfrm>
              <a:off x="442127" y="719666"/>
              <a:ext cx="11595800" cy="643255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8950">
                      <a:extLst>
                        <a:ext uri="{9D8B030D-6E8A-4147-A177-3AD203B41FA5}">
                          <a16:colId xmlns:a16="http://schemas.microsoft.com/office/drawing/2014/main" val="3525237699"/>
                        </a:ext>
                      </a:extLst>
                    </a:gridCol>
                    <a:gridCol w="2898950">
                      <a:extLst>
                        <a:ext uri="{9D8B030D-6E8A-4147-A177-3AD203B41FA5}">
                          <a16:colId xmlns:a16="http://schemas.microsoft.com/office/drawing/2014/main" val="3440020181"/>
                        </a:ext>
                      </a:extLst>
                    </a:gridCol>
                    <a:gridCol w="2893813">
                      <a:extLst>
                        <a:ext uri="{9D8B030D-6E8A-4147-A177-3AD203B41FA5}">
                          <a16:colId xmlns:a16="http://schemas.microsoft.com/office/drawing/2014/main" val="776390583"/>
                        </a:ext>
                      </a:extLst>
                    </a:gridCol>
                    <a:gridCol w="2904087">
                      <a:extLst>
                        <a:ext uri="{9D8B030D-6E8A-4147-A177-3AD203B41FA5}">
                          <a16:colId xmlns:a16="http://schemas.microsoft.com/office/drawing/2014/main" val="1141969175"/>
                        </a:ext>
                      </a:extLst>
                    </a:gridCol>
                  </a:tblGrid>
                  <a:tr h="7672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800" dirty="0"/>
                            <a:t>模型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试用几何体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解题流程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公式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52636974"/>
                      </a:ext>
                    </a:extLst>
                  </a:tr>
                  <a:tr h="767292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汉堡模型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圆柱，直棱柱，一条侧棱垂直底面的棱锥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找地面外接圆半径</a:t>
                          </a:r>
                          <a:r>
                            <a:rPr lang="en-US" altLang="zh-CN" dirty="0"/>
                            <a:t>r</a:t>
                          </a:r>
                          <a:r>
                            <a:rPr lang="zh-CN" altLang="en-US" dirty="0"/>
                            <a:t>，找高</a:t>
                          </a:r>
                          <a:r>
                            <a:rPr lang="en-US" altLang="zh-CN" dirty="0"/>
                            <a:t>h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99161" t="-108730" r="-839" b="-6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0348270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斗笠模型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圆锥，顶点在底面的射影是底面外心的棱锥（正棱锥）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找外接圆半径</a:t>
                          </a:r>
                          <a:r>
                            <a:rPr lang="en-US" altLang="zh-CN" dirty="0"/>
                            <a:t>r</a:t>
                          </a:r>
                          <a:r>
                            <a:rPr lang="zh-CN" altLang="en-US" dirty="0"/>
                            <a:t>，找高</a:t>
                          </a:r>
                          <a:r>
                            <a:rPr lang="en-US" altLang="zh-CN" dirty="0"/>
                            <a:t>h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99161" t="-175333" r="-839" b="-44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4858089"/>
                      </a:ext>
                    </a:extLst>
                  </a:tr>
                  <a:tr h="767292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墙角模型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三组线线垂直的三棱锥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先补成长方形，再找锥，找长方体的长宽高</a:t>
                          </a:r>
                          <a:r>
                            <a:rPr lang="en-US" altLang="zh-CN" dirty="0" err="1"/>
                            <a:t>abc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99161" t="-327778" r="-839" b="-4309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3863083"/>
                      </a:ext>
                    </a:extLst>
                  </a:tr>
                  <a:tr h="767292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麻花模型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对棱长相等的三棱锥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先补成长方体，找长方体的三类面对角线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99161" t="-427778" r="-839" b="-3309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4691550"/>
                      </a:ext>
                    </a:extLst>
                  </a:tr>
                  <a:tr h="767292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怀表模型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两全等等腰三角形折叠式棱锥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找等腰三角形底边上的高</a:t>
                          </a:r>
                          <a:r>
                            <a:rPr lang="en-US" altLang="zh-CN" dirty="0"/>
                            <a:t>h</a:t>
                          </a:r>
                          <a:r>
                            <a:rPr lang="zh-CN" altLang="en-US" dirty="0"/>
                            <a:t>，找外接圆半径</a:t>
                          </a:r>
                          <a:r>
                            <a:rPr lang="en-US" altLang="zh-CN" dirty="0"/>
                            <a:t>r</a:t>
                          </a:r>
                          <a:r>
                            <a:rPr lang="zh-CN" altLang="en-US" dirty="0"/>
                            <a:t>，找二面角</a:t>
                          </a:r>
                          <a:r>
                            <a:rPr lang="en-US" altLang="zh-CN" dirty="0"/>
                            <a:t>a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99161" t="-527778" r="-839" b="-2309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1848423"/>
                      </a:ext>
                    </a:extLst>
                  </a:tr>
                  <a:tr h="767292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L</a:t>
                          </a:r>
                          <a:r>
                            <a:rPr lang="zh-CN" altLang="en-US" dirty="0"/>
                            <a:t>模型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面面垂直型棱锥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找两个面外接圆半径</a:t>
                          </a:r>
                          <a:r>
                            <a:rPr lang="en-US" altLang="zh-CN" dirty="0"/>
                            <a:t>r1</a:t>
                          </a:r>
                          <a:r>
                            <a:rPr lang="zh-CN" altLang="en-US" dirty="0"/>
                            <a:t>，</a:t>
                          </a:r>
                          <a:r>
                            <a:rPr lang="en-US" altLang="zh-CN" dirty="0"/>
                            <a:t>r2</a:t>
                          </a:r>
                          <a:r>
                            <a:rPr lang="zh-CN" altLang="en-US" dirty="0"/>
                            <a:t>，找面面交线</a:t>
                          </a:r>
                          <a:r>
                            <a:rPr lang="en-US" altLang="zh-CN" dirty="0"/>
                            <a:t>l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99161" t="-627778" r="-839" b="-1309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9285195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鳄鱼模型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普通三棱锥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找两面外接圆圆心到交线的距离</a:t>
                          </a:r>
                          <a:r>
                            <a:rPr lang="en-US" altLang="zh-CN" dirty="0"/>
                            <a:t>m</a:t>
                          </a:r>
                          <a:r>
                            <a:rPr lang="zh-CN" altLang="en-US" dirty="0"/>
                            <a:t>，</a:t>
                          </a:r>
                          <a:r>
                            <a:rPr lang="en-US" altLang="zh-CN" dirty="0"/>
                            <a:t>n</a:t>
                          </a:r>
                          <a:r>
                            <a:rPr lang="zh-CN" altLang="en-US" dirty="0"/>
                            <a:t>，找二面角</a:t>
                          </a:r>
                          <a:r>
                            <a:rPr lang="en-US" altLang="zh-CN" dirty="0"/>
                            <a:t>a</a:t>
                          </a:r>
                          <a:r>
                            <a:rPr lang="zh-CN" altLang="en-US" dirty="0"/>
                            <a:t>，找面面交线</a:t>
                          </a:r>
                          <a:r>
                            <a:rPr lang="en-US" altLang="zh-CN" dirty="0"/>
                            <a:t>l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99161" t="-611333" r="-839" b="-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844348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33121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08BA45-5EA8-D185-B251-DD9B01AFD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圆幂定理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DB765A0A-758A-B053-BF93-9CDD416C02AD}"/>
              </a:ext>
            </a:extLst>
          </p:cNvPr>
          <p:cNvSpPr/>
          <p:nvPr/>
        </p:nvSpPr>
        <p:spPr>
          <a:xfrm>
            <a:off x="2348917" y="2407640"/>
            <a:ext cx="2424419" cy="22901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EA90647-498B-5F23-5E88-F8D13A3E0322}"/>
              </a:ext>
            </a:extLst>
          </p:cNvPr>
          <p:cNvCxnSpPr/>
          <p:nvPr/>
        </p:nvCxnSpPr>
        <p:spPr>
          <a:xfrm>
            <a:off x="2533475" y="2172749"/>
            <a:ext cx="2239861" cy="3238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B36B619-7105-4743-0BB2-D8B935B5A53D}"/>
              </a:ext>
            </a:extLst>
          </p:cNvPr>
          <p:cNvCxnSpPr/>
          <p:nvPr/>
        </p:nvCxnSpPr>
        <p:spPr>
          <a:xfrm>
            <a:off x="2072081" y="3070371"/>
            <a:ext cx="3665989" cy="358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E332515-F50F-3A07-7356-E9F34FCD37EC}"/>
              </a:ext>
            </a:extLst>
          </p:cNvPr>
          <p:cNvGrpSpPr/>
          <p:nvPr/>
        </p:nvGrpSpPr>
        <p:grpSpPr>
          <a:xfrm>
            <a:off x="3220999" y="3162405"/>
            <a:ext cx="360" cy="360"/>
            <a:chOff x="3220999" y="3162405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63787A6C-05B3-DEBA-247E-C5D6FE63DA94}"/>
                    </a:ext>
                  </a:extLst>
                </p14:cNvPr>
                <p14:cNvContentPartPr/>
                <p14:nvPr/>
              </p14:nvContentPartPr>
              <p14:xfrm>
                <a:off x="3220999" y="3162405"/>
                <a:ext cx="360" cy="3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63787A6C-05B3-DEBA-247E-C5D6FE63DA9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11999" y="31534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B56B4D75-B04F-771F-94AD-FC563CBCCC99}"/>
                    </a:ext>
                  </a:extLst>
                </p14:cNvPr>
                <p14:cNvContentPartPr/>
                <p14:nvPr/>
              </p14:nvContentPartPr>
              <p14:xfrm>
                <a:off x="3220999" y="3162405"/>
                <a:ext cx="360" cy="3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B56B4D75-B04F-771F-94AD-FC563CBCCC9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11999" y="31534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82A3861-07FC-2A23-51FE-51AC52F3B24C}"/>
              </a:ext>
            </a:extLst>
          </p:cNvPr>
          <p:cNvGrpSpPr/>
          <p:nvPr/>
        </p:nvGrpSpPr>
        <p:grpSpPr>
          <a:xfrm>
            <a:off x="3313159" y="2952525"/>
            <a:ext cx="229320" cy="143640"/>
            <a:chOff x="3313159" y="2952525"/>
            <a:chExt cx="229320" cy="1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5AF393B0-D006-9CEC-940C-FA577A61A64D}"/>
                    </a:ext>
                  </a:extLst>
                </p14:cNvPr>
                <p14:cNvContentPartPr/>
                <p14:nvPr/>
              </p14:nvContentPartPr>
              <p14:xfrm>
                <a:off x="3313159" y="2952525"/>
                <a:ext cx="9000" cy="14364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5AF393B0-D006-9CEC-940C-FA577A61A64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04159" y="2943885"/>
                  <a:ext cx="266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EA7BD7BE-D394-86E3-C058-E6E523CA5580}"/>
                    </a:ext>
                  </a:extLst>
                </p14:cNvPr>
                <p14:cNvContentPartPr/>
                <p14:nvPr/>
              </p14:nvContentPartPr>
              <p14:xfrm>
                <a:off x="3321799" y="2967645"/>
                <a:ext cx="220680" cy="11844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EA7BD7BE-D394-86E3-C058-E6E523CA558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12799" y="2959005"/>
                  <a:ext cx="238320" cy="13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4F2D9D1-44ED-063D-086D-B799C8CAB772}"/>
              </a:ext>
            </a:extLst>
          </p:cNvPr>
          <p:cNvGrpSpPr/>
          <p:nvPr/>
        </p:nvGrpSpPr>
        <p:grpSpPr>
          <a:xfrm>
            <a:off x="2898079" y="1962525"/>
            <a:ext cx="253800" cy="383040"/>
            <a:chOff x="2898079" y="1962525"/>
            <a:chExt cx="253800" cy="38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E4CF69D7-C29D-ECC6-7737-FC076BB1851A}"/>
                    </a:ext>
                  </a:extLst>
                </p14:cNvPr>
                <p14:cNvContentPartPr/>
                <p14:nvPr/>
              </p14:nvContentPartPr>
              <p14:xfrm>
                <a:off x="2898079" y="2004645"/>
                <a:ext cx="79920" cy="34092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E4CF69D7-C29D-ECC6-7737-FC076BB1851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89439" y="1996005"/>
                  <a:ext cx="9756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114678F0-EE3D-C4B4-5AA8-07F15EDFF782}"/>
                    </a:ext>
                  </a:extLst>
                </p14:cNvPr>
                <p14:cNvContentPartPr/>
                <p14:nvPr/>
              </p14:nvContentPartPr>
              <p14:xfrm>
                <a:off x="3036319" y="1962525"/>
                <a:ext cx="115560" cy="3600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114678F0-EE3D-C4B4-5AA8-07F15EDFF78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27319" y="1953885"/>
                  <a:ext cx="13320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0678E748-740F-7345-4AA2-A6046DDF303D}"/>
                    </a:ext>
                  </a:extLst>
                </p14:cNvPr>
                <p14:cNvContentPartPr/>
                <p14:nvPr/>
              </p14:nvContentPartPr>
              <p14:xfrm>
                <a:off x="2994559" y="2132445"/>
                <a:ext cx="57600" cy="154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0678E748-740F-7345-4AA2-A6046DDF303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85919" y="2123445"/>
                  <a:ext cx="7524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1B7FCBE-CD49-E35C-2002-33559075DDE1}"/>
              </a:ext>
            </a:extLst>
          </p:cNvPr>
          <p:cNvGrpSpPr/>
          <p:nvPr/>
        </p:nvGrpSpPr>
        <p:grpSpPr>
          <a:xfrm>
            <a:off x="2851999" y="2608725"/>
            <a:ext cx="360" cy="16920"/>
            <a:chOff x="2851999" y="2608725"/>
            <a:chExt cx="360" cy="1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192328A0-0994-738D-AFB0-F6BEF9A7D33F}"/>
                    </a:ext>
                  </a:extLst>
                </p14:cNvPr>
                <p14:cNvContentPartPr/>
                <p14:nvPr/>
              </p14:nvContentPartPr>
              <p14:xfrm>
                <a:off x="2851999" y="2608725"/>
                <a:ext cx="360" cy="3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192328A0-0994-738D-AFB0-F6BEF9A7D33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43359" y="259972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06A6983C-DD1D-D82B-E53E-843B4D70F304}"/>
                    </a:ext>
                  </a:extLst>
                </p14:cNvPr>
                <p14:cNvContentPartPr/>
                <p14:nvPr/>
              </p14:nvContentPartPr>
              <p14:xfrm>
                <a:off x="2851999" y="2608725"/>
                <a:ext cx="360" cy="3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06A6983C-DD1D-D82B-E53E-843B4D70F30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43359" y="259972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81744CCF-6EF1-8B32-B4A0-8AD09152BFBE}"/>
                    </a:ext>
                  </a:extLst>
                </p14:cNvPr>
                <p14:cNvContentPartPr/>
                <p14:nvPr/>
              </p14:nvContentPartPr>
              <p14:xfrm>
                <a:off x="2851999" y="2608725"/>
                <a:ext cx="360" cy="1692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81744CCF-6EF1-8B32-B4A0-8AD09152BFB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43359" y="2599725"/>
                  <a:ext cx="1800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65B16B75-4701-B1B8-D759-4E01761A1BCE}"/>
              </a:ext>
            </a:extLst>
          </p:cNvPr>
          <p:cNvGrpSpPr/>
          <p:nvPr/>
        </p:nvGrpSpPr>
        <p:grpSpPr>
          <a:xfrm>
            <a:off x="2449159" y="3103725"/>
            <a:ext cx="360" cy="360"/>
            <a:chOff x="2449159" y="3103725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604E3FB2-6AFD-4D3B-ECFC-C6CE7083C0A0}"/>
                    </a:ext>
                  </a:extLst>
                </p14:cNvPr>
                <p14:cNvContentPartPr/>
                <p14:nvPr/>
              </p14:nvContentPartPr>
              <p14:xfrm>
                <a:off x="2449159" y="3103725"/>
                <a:ext cx="360" cy="3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604E3FB2-6AFD-4D3B-ECFC-C6CE7083C0A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40519" y="309472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F295EB80-0709-4E99-28A3-27EB25A11E7A}"/>
                    </a:ext>
                  </a:extLst>
                </p14:cNvPr>
                <p14:cNvContentPartPr/>
                <p14:nvPr/>
              </p14:nvContentPartPr>
              <p14:xfrm>
                <a:off x="2449159" y="3103725"/>
                <a:ext cx="360" cy="3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F295EB80-0709-4E99-28A3-27EB25A11E7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40519" y="309472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3DD5217A-3815-7FD1-BB64-5DAC2CA94878}"/>
                    </a:ext>
                  </a:extLst>
                </p14:cNvPr>
                <p14:cNvContentPartPr/>
                <p14:nvPr/>
              </p14:nvContentPartPr>
              <p14:xfrm>
                <a:off x="2449159" y="3103725"/>
                <a:ext cx="360" cy="3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3DD5217A-3815-7FD1-BB64-5DAC2CA9487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440519" y="309472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9000C79A-C948-0C52-D476-99A100529AF9}"/>
                    </a:ext>
                  </a:extLst>
                </p14:cNvPr>
                <p14:cNvContentPartPr/>
                <p14:nvPr/>
              </p14:nvContentPartPr>
              <p14:xfrm>
                <a:off x="2449159" y="3103725"/>
                <a:ext cx="360" cy="36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9000C79A-C948-0C52-D476-99A100529AF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40519" y="309472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FA2848A-0BAA-93F2-69E1-463D3283F33F}"/>
              </a:ext>
            </a:extLst>
          </p:cNvPr>
          <p:cNvGrpSpPr/>
          <p:nvPr/>
        </p:nvGrpSpPr>
        <p:grpSpPr>
          <a:xfrm>
            <a:off x="2272759" y="2793405"/>
            <a:ext cx="110880" cy="228600"/>
            <a:chOff x="2272759" y="2793405"/>
            <a:chExt cx="110880" cy="22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33CF5598-6EA8-5E6D-3B4E-24A010537618}"/>
                    </a:ext>
                  </a:extLst>
                </p14:cNvPr>
                <p14:cNvContentPartPr/>
                <p14:nvPr/>
              </p14:nvContentPartPr>
              <p14:xfrm>
                <a:off x="2272759" y="2793405"/>
                <a:ext cx="9000" cy="17820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33CF5598-6EA8-5E6D-3B4E-24A01053761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63759" y="2784405"/>
                  <a:ext cx="266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93D9A001-07E7-2FF6-BF23-C70AE5D7F9A1}"/>
                    </a:ext>
                  </a:extLst>
                </p14:cNvPr>
                <p14:cNvContentPartPr/>
                <p14:nvPr/>
              </p14:nvContentPartPr>
              <p14:xfrm>
                <a:off x="2279599" y="2802765"/>
                <a:ext cx="104040" cy="2192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93D9A001-07E7-2FF6-BF23-C70AE5D7F9A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270959" y="2794125"/>
                  <a:ext cx="121680" cy="23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EB8DE592-6F25-2DB3-FD5D-22A6EDD5A04D}"/>
              </a:ext>
            </a:extLst>
          </p:cNvPr>
          <p:cNvGrpSpPr/>
          <p:nvPr/>
        </p:nvGrpSpPr>
        <p:grpSpPr>
          <a:xfrm>
            <a:off x="4756399" y="3347085"/>
            <a:ext cx="360" cy="8640"/>
            <a:chOff x="4756399" y="3347085"/>
            <a:chExt cx="36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B85C83C3-7E28-B1D7-18F6-33A8F7F8BB8A}"/>
                    </a:ext>
                  </a:extLst>
                </p14:cNvPr>
                <p14:cNvContentPartPr/>
                <p14:nvPr/>
              </p14:nvContentPartPr>
              <p14:xfrm>
                <a:off x="4756399" y="3355365"/>
                <a:ext cx="360" cy="3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B85C83C3-7E28-B1D7-18F6-33A8F7F8BB8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747399" y="334636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2B48E4FF-1DD3-9C08-C331-783F9EF319E7}"/>
                    </a:ext>
                  </a:extLst>
                </p14:cNvPr>
                <p14:cNvContentPartPr/>
                <p14:nvPr/>
              </p14:nvContentPartPr>
              <p14:xfrm>
                <a:off x="4756399" y="3355365"/>
                <a:ext cx="360" cy="36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2B48E4FF-1DD3-9C08-C331-783F9EF319E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747399" y="334636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48AF8C44-8471-710F-0BC0-6C498F1D4C02}"/>
                    </a:ext>
                  </a:extLst>
                </p14:cNvPr>
                <p14:cNvContentPartPr/>
                <p14:nvPr/>
              </p14:nvContentPartPr>
              <p14:xfrm>
                <a:off x="4756399" y="3347085"/>
                <a:ext cx="360" cy="3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48AF8C44-8471-710F-0BC0-6C498F1D4C0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747399" y="33380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E590115B-EB53-142A-63B4-4173DE53CB42}"/>
                    </a:ext>
                  </a:extLst>
                </p14:cNvPr>
                <p14:cNvContentPartPr/>
                <p14:nvPr/>
              </p14:nvContentPartPr>
              <p14:xfrm>
                <a:off x="4756399" y="3347085"/>
                <a:ext cx="360" cy="36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E590115B-EB53-142A-63B4-4173DE53CB4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747399" y="33380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5D6C6AEF-A2E3-78AC-BA9C-FACB97A26D45}"/>
                  </a:ext>
                </a:extLst>
              </p14:cNvPr>
              <p14:cNvContentPartPr/>
              <p14:nvPr/>
            </p14:nvContentPartPr>
            <p14:xfrm>
              <a:off x="4914439" y="3011205"/>
              <a:ext cx="149040" cy="179640"/>
            </p14:xfrm>
          </p:contentPart>
        </mc:Choice>
        <mc:Fallback xmlns=""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5D6C6AEF-A2E3-78AC-BA9C-FACB97A26D4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905439" y="3002205"/>
                <a:ext cx="166680" cy="197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组合 42">
            <a:extLst>
              <a:ext uri="{FF2B5EF4-FFF2-40B4-BE49-F238E27FC236}">
                <a16:creationId xmlns:a16="http://schemas.microsoft.com/office/drawing/2014/main" id="{1A4FFC7B-7470-AF57-F832-98FB2D284A14}"/>
              </a:ext>
            </a:extLst>
          </p:cNvPr>
          <p:cNvGrpSpPr/>
          <p:nvPr/>
        </p:nvGrpSpPr>
        <p:grpSpPr>
          <a:xfrm>
            <a:off x="4168879" y="4513125"/>
            <a:ext cx="360" cy="33480"/>
            <a:chOff x="4168879" y="4513125"/>
            <a:chExt cx="360" cy="3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09660F5E-EF2A-6B7C-C34B-4568515A5915}"/>
                    </a:ext>
                  </a:extLst>
                </p14:cNvPr>
                <p14:cNvContentPartPr/>
                <p14:nvPr/>
              </p14:nvContentPartPr>
              <p14:xfrm>
                <a:off x="4168879" y="4544805"/>
                <a:ext cx="360" cy="180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09660F5E-EF2A-6B7C-C34B-4568515A591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160239" y="4536165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0D09C25E-6989-018B-6FF5-A58AB72AB0E9}"/>
                    </a:ext>
                  </a:extLst>
                </p14:cNvPr>
                <p14:cNvContentPartPr/>
                <p14:nvPr/>
              </p14:nvContentPartPr>
              <p14:xfrm>
                <a:off x="4168879" y="4513125"/>
                <a:ext cx="360" cy="36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0D09C25E-6989-018B-6FF5-A58AB72AB0E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160239" y="450412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12C0DE6F-EDB7-436B-4073-968783115A0C}"/>
                    </a:ext>
                  </a:extLst>
                </p14:cNvPr>
                <p14:cNvContentPartPr/>
                <p14:nvPr/>
              </p14:nvContentPartPr>
              <p14:xfrm>
                <a:off x="4168879" y="4513125"/>
                <a:ext cx="360" cy="36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12C0DE6F-EDB7-436B-4073-968783115A0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60239" y="450412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D336EA8D-720F-21E1-9CC1-32BE84F49FED}"/>
              </a:ext>
            </a:extLst>
          </p:cNvPr>
          <p:cNvGrpSpPr/>
          <p:nvPr/>
        </p:nvGrpSpPr>
        <p:grpSpPr>
          <a:xfrm>
            <a:off x="4441399" y="4353285"/>
            <a:ext cx="150120" cy="312120"/>
            <a:chOff x="4441399" y="4353285"/>
            <a:chExt cx="150120" cy="31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69A6E851-71E0-5271-333C-E48B59E32E12}"/>
                    </a:ext>
                  </a:extLst>
                </p14:cNvPr>
                <p14:cNvContentPartPr/>
                <p14:nvPr/>
              </p14:nvContentPartPr>
              <p14:xfrm>
                <a:off x="4445719" y="4387125"/>
                <a:ext cx="9360" cy="24552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69A6E851-71E0-5271-333C-E48B59E32E1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436719" y="4378125"/>
                  <a:ext cx="270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2D71EB6C-BB01-6AC5-C176-E0DF3CB48DEF}"/>
                    </a:ext>
                  </a:extLst>
                </p14:cNvPr>
                <p14:cNvContentPartPr/>
                <p14:nvPr/>
              </p14:nvContentPartPr>
              <p14:xfrm>
                <a:off x="4441399" y="4353285"/>
                <a:ext cx="150120" cy="31212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2D71EB6C-BB01-6AC5-C176-E0DF3CB48DE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432399" y="4344645"/>
                  <a:ext cx="167760" cy="329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4" name="椭圆 43">
            <a:extLst>
              <a:ext uri="{FF2B5EF4-FFF2-40B4-BE49-F238E27FC236}">
                <a16:creationId xmlns:a16="http://schemas.microsoft.com/office/drawing/2014/main" id="{762EC8B0-0916-CAC6-7579-345ED7A75D26}"/>
              </a:ext>
            </a:extLst>
          </p:cNvPr>
          <p:cNvSpPr/>
          <p:nvPr/>
        </p:nvSpPr>
        <p:spPr>
          <a:xfrm>
            <a:off x="7348756" y="2625645"/>
            <a:ext cx="2309769" cy="21728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B3F35CEA-D028-E972-72AF-1E94FFC83CD3}"/>
              </a:ext>
            </a:extLst>
          </p:cNvPr>
          <p:cNvCxnSpPr/>
          <p:nvPr/>
        </p:nvCxnSpPr>
        <p:spPr>
          <a:xfrm>
            <a:off x="7566870" y="2345565"/>
            <a:ext cx="830510" cy="38455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CCB237A4-C37C-052F-8533-9FBCF8DAB877}"/>
              </a:ext>
            </a:extLst>
          </p:cNvPr>
          <p:cNvCxnSpPr/>
          <p:nvPr/>
        </p:nvCxnSpPr>
        <p:spPr>
          <a:xfrm flipH="1">
            <a:off x="7645994" y="2407640"/>
            <a:ext cx="1808399" cy="3590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C103A25F-8083-732B-5EC3-FA1EF02E98C5}"/>
              </a:ext>
            </a:extLst>
          </p:cNvPr>
          <p:cNvCxnSpPr/>
          <p:nvPr/>
        </p:nvCxnSpPr>
        <p:spPr>
          <a:xfrm flipV="1">
            <a:off x="7857013" y="4219662"/>
            <a:ext cx="2469835" cy="880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D45A0895-0B87-96CA-4CE6-16DAF2A29CB4}"/>
                  </a:ext>
                </a:extLst>
              </p14:cNvPr>
              <p14:cNvContentPartPr/>
              <p14:nvPr/>
            </p14:nvContentPartPr>
            <p14:xfrm>
              <a:off x="8246239" y="5058525"/>
              <a:ext cx="25920" cy="203400"/>
            </p14:xfrm>
          </p:contentPart>
        </mc:Choice>
        <mc:Fallback xmlns=""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D45A0895-0B87-96CA-4CE6-16DAF2A29CB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237239" y="5049525"/>
                <a:ext cx="43560" cy="22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组合 56">
            <a:extLst>
              <a:ext uri="{FF2B5EF4-FFF2-40B4-BE49-F238E27FC236}">
                <a16:creationId xmlns:a16="http://schemas.microsoft.com/office/drawing/2014/main" id="{CBE9A9D0-B020-D4F4-10A6-49D800E36F7D}"/>
              </a:ext>
            </a:extLst>
          </p:cNvPr>
          <p:cNvGrpSpPr/>
          <p:nvPr/>
        </p:nvGrpSpPr>
        <p:grpSpPr>
          <a:xfrm>
            <a:off x="8128879" y="4990845"/>
            <a:ext cx="438480" cy="276480"/>
            <a:chOff x="8128879" y="4990845"/>
            <a:chExt cx="438480" cy="27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DBB9999A-C670-23F8-13A6-6D324F484B89}"/>
                    </a:ext>
                  </a:extLst>
                </p14:cNvPr>
                <p14:cNvContentPartPr/>
                <p14:nvPr/>
              </p14:nvContentPartPr>
              <p14:xfrm>
                <a:off x="8128879" y="5008125"/>
                <a:ext cx="360" cy="36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DBB9999A-C670-23F8-13A6-6D324F484B8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19879" y="499912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FE2BB053-916F-53C1-F443-DA4866D3B5C4}"/>
                    </a:ext>
                  </a:extLst>
                </p14:cNvPr>
                <p14:cNvContentPartPr/>
                <p14:nvPr/>
              </p14:nvContentPartPr>
              <p14:xfrm>
                <a:off x="8137159" y="4990845"/>
                <a:ext cx="360" cy="36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FE2BB053-916F-53C1-F443-DA4866D3B5C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28159" y="49822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B46D0D22-5192-AD51-F3B1-572287032E0A}"/>
                    </a:ext>
                  </a:extLst>
                </p14:cNvPr>
                <p14:cNvContentPartPr/>
                <p14:nvPr/>
              </p14:nvContentPartPr>
              <p14:xfrm>
                <a:off x="8137159" y="4990845"/>
                <a:ext cx="360" cy="36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B46D0D22-5192-AD51-F3B1-572287032E0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28159" y="49822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DE9B4A0C-F78F-30BB-B94E-FAD6BBD1A46E}"/>
                    </a:ext>
                  </a:extLst>
                </p14:cNvPr>
                <p14:cNvContentPartPr/>
                <p14:nvPr/>
              </p14:nvContentPartPr>
              <p14:xfrm>
                <a:off x="8254519" y="5029725"/>
                <a:ext cx="312840" cy="23760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DE9B4A0C-F78F-30BB-B94E-FAD6BBD1A46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245519" y="5020725"/>
                  <a:ext cx="330480" cy="25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5E993815-54CA-2ACD-D6C4-27925D2980D6}"/>
              </a:ext>
            </a:extLst>
          </p:cNvPr>
          <p:cNvGrpSpPr/>
          <p:nvPr/>
        </p:nvGrpSpPr>
        <p:grpSpPr>
          <a:xfrm>
            <a:off x="8942479" y="4714365"/>
            <a:ext cx="176760" cy="215280"/>
            <a:chOff x="8942479" y="4714365"/>
            <a:chExt cx="176760" cy="21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5D47C370-2314-C5AF-E051-621D00CE2AD2}"/>
                    </a:ext>
                  </a:extLst>
                </p14:cNvPr>
                <p14:cNvContentPartPr/>
                <p14:nvPr/>
              </p14:nvContentPartPr>
              <p14:xfrm>
                <a:off x="8942479" y="4714365"/>
                <a:ext cx="360" cy="36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5D47C370-2314-C5AF-E051-621D00CE2AD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933479" y="470572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69A7F3BB-36FA-DCE3-A61A-61EDA10D3B86}"/>
                    </a:ext>
                  </a:extLst>
                </p14:cNvPr>
                <p14:cNvContentPartPr/>
                <p14:nvPr/>
              </p14:nvContentPartPr>
              <p14:xfrm>
                <a:off x="8942479" y="4714365"/>
                <a:ext cx="360" cy="36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69A7F3BB-36FA-DCE3-A61A-61EDA10D3B8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933479" y="470572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8E0570BA-FB54-BA46-7C5D-6991200FA92F}"/>
                    </a:ext>
                  </a:extLst>
                </p14:cNvPr>
                <p14:cNvContentPartPr/>
                <p14:nvPr/>
              </p14:nvContentPartPr>
              <p14:xfrm>
                <a:off x="9001159" y="4789605"/>
                <a:ext cx="360" cy="13968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8E0570BA-FB54-BA46-7C5D-6991200FA92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992159" y="4780965"/>
                  <a:ext cx="180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12100E21-0417-09B2-2DB6-35E065D43AE7}"/>
                    </a:ext>
                  </a:extLst>
                </p14:cNvPr>
                <p14:cNvContentPartPr/>
                <p14:nvPr/>
              </p14:nvContentPartPr>
              <p14:xfrm>
                <a:off x="9009439" y="4731645"/>
                <a:ext cx="109800" cy="19800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12100E21-0417-09B2-2DB6-35E065D43AE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000439" y="4723005"/>
                  <a:ext cx="12744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6F61F1A4-F141-BF2D-37A6-0A4FB6075166}"/>
              </a:ext>
            </a:extLst>
          </p:cNvPr>
          <p:cNvGrpSpPr/>
          <p:nvPr/>
        </p:nvGrpSpPr>
        <p:grpSpPr>
          <a:xfrm>
            <a:off x="8086759" y="4722645"/>
            <a:ext cx="8640" cy="360"/>
            <a:chOff x="8086759" y="4722645"/>
            <a:chExt cx="864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C45B3D95-A6C2-8D1C-7D5B-AFE95DA2B63E}"/>
                    </a:ext>
                  </a:extLst>
                </p14:cNvPr>
                <p14:cNvContentPartPr/>
                <p14:nvPr/>
              </p14:nvContentPartPr>
              <p14:xfrm>
                <a:off x="8095039" y="4722645"/>
                <a:ext cx="360" cy="36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C45B3D95-A6C2-8D1C-7D5B-AFE95DA2B63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086399" y="47140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79DCA77F-4D49-2E4B-ED77-2FFD1CEB4D1D}"/>
                    </a:ext>
                  </a:extLst>
                </p14:cNvPr>
                <p14:cNvContentPartPr/>
                <p14:nvPr/>
              </p14:nvContentPartPr>
              <p14:xfrm>
                <a:off x="8086759" y="4722645"/>
                <a:ext cx="360" cy="36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79DCA77F-4D49-2E4B-ED77-2FFD1CEB4D1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077759" y="47140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DB00684B-17A1-C4B6-7EE7-EFA0896A3CAB}"/>
                    </a:ext>
                  </a:extLst>
                </p14:cNvPr>
                <p14:cNvContentPartPr/>
                <p14:nvPr/>
              </p14:nvContentPartPr>
              <p14:xfrm>
                <a:off x="8086759" y="4722645"/>
                <a:ext cx="360" cy="36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DB00684B-17A1-C4B6-7EE7-EFA0896A3CA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77759" y="47140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55D62595-C972-FA29-9C6E-4C787CC2C914}"/>
              </a:ext>
            </a:extLst>
          </p:cNvPr>
          <p:cNvGrpSpPr/>
          <p:nvPr/>
        </p:nvGrpSpPr>
        <p:grpSpPr>
          <a:xfrm>
            <a:off x="7851679" y="4789605"/>
            <a:ext cx="134640" cy="159840"/>
            <a:chOff x="7851679" y="4789605"/>
            <a:chExt cx="134640" cy="15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96E038E1-1CD0-C2C0-1C6F-EFE3819D4C0D}"/>
                    </a:ext>
                  </a:extLst>
                </p14:cNvPr>
                <p14:cNvContentPartPr/>
                <p14:nvPr/>
              </p14:nvContentPartPr>
              <p14:xfrm>
                <a:off x="7851679" y="4797885"/>
                <a:ext cx="109080" cy="10980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96E038E1-1CD0-C2C0-1C6F-EFE3819D4C0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843039" y="4789245"/>
                  <a:ext cx="1267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7C8A04B9-70B4-8584-7AF9-82978ABB3B7B}"/>
                    </a:ext>
                  </a:extLst>
                </p14:cNvPr>
                <p14:cNvContentPartPr/>
                <p14:nvPr/>
              </p14:nvContentPartPr>
              <p14:xfrm>
                <a:off x="7985959" y="4789605"/>
                <a:ext cx="360" cy="15984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7C8A04B9-70B4-8584-7AF9-82978ABB3B7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977319" y="4780965"/>
                  <a:ext cx="180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B07820B5-44BB-B3C6-DC82-A9C066D66C0D}"/>
                    </a:ext>
                  </a:extLst>
                </p14:cNvPr>
                <p14:cNvContentPartPr/>
                <p14:nvPr/>
              </p14:nvContentPartPr>
              <p14:xfrm>
                <a:off x="7918639" y="4865205"/>
                <a:ext cx="58320" cy="1296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B07820B5-44BB-B3C6-DC82-A9C066D66C0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909999" y="4856565"/>
                  <a:ext cx="75960" cy="3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3946B731-487D-76AC-7AC4-EF5A46B8F274}"/>
                  </a:ext>
                </a:extLst>
              </p14:cNvPr>
              <p14:cNvContentPartPr/>
              <p14:nvPr/>
            </p14:nvContentPartPr>
            <p14:xfrm>
              <a:off x="7692559" y="2927325"/>
              <a:ext cx="360" cy="360"/>
            </p14:xfrm>
          </p:contentPart>
        </mc:Choice>
        <mc:Fallback xmlns=""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3946B731-487D-76AC-7AC4-EF5A46B8F27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83559" y="291832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组合 74">
            <a:extLst>
              <a:ext uri="{FF2B5EF4-FFF2-40B4-BE49-F238E27FC236}">
                <a16:creationId xmlns:a16="http://schemas.microsoft.com/office/drawing/2014/main" id="{F98AF2B4-A956-0CF3-7BE5-EF4625CCCE9C}"/>
              </a:ext>
            </a:extLst>
          </p:cNvPr>
          <p:cNvGrpSpPr/>
          <p:nvPr/>
        </p:nvGrpSpPr>
        <p:grpSpPr>
          <a:xfrm>
            <a:off x="7804879" y="2340525"/>
            <a:ext cx="132120" cy="342000"/>
            <a:chOff x="7804879" y="2340525"/>
            <a:chExt cx="132120" cy="3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E88C06F7-CFC1-BBC5-45D9-A46D4F1F0B1B}"/>
                    </a:ext>
                  </a:extLst>
                </p14:cNvPr>
                <p14:cNvContentPartPr/>
                <p14:nvPr/>
              </p14:nvContentPartPr>
              <p14:xfrm>
                <a:off x="7809559" y="2340525"/>
                <a:ext cx="360" cy="25488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E88C06F7-CFC1-BBC5-45D9-A46D4F1F0B1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800919" y="2331525"/>
                  <a:ext cx="180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3A7488BC-52BF-1AC7-CAA9-80F2CCBD23BD}"/>
                    </a:ext>
                  </a:extLst>
                </p14:cNvPr>
                <p14:cNvContentPartPr/>
                <p14:nvPr/>
              </p14:nvContentPartPr>
              <p14:xfrm>
                <a:off x="7804879" y="2349885"/>
                <a:ext cx="132120" cy="33264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3A7488BC-52BF-1AC7-CAA9-80F2CCBD23B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795879" y="2341245"/>
                  <a:ext cx="149760" cy="35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E4C8BD50-2C00-210A-BDB1-4661B4F33A88}"/>
                  </a:ext>
                </a:extLst>
              </p14:cNvPr>
              <p14:cNvContentPartPr/>
              <p14:nvPr/>
            </p14:nvContentPartPr>
            <p14:xfrm>
              <a:off x="9218959" y="2876925"/>
              <a:ext cx="360" cy="360"/>
            </p14:xfrm>
          </p:contentPart>
        </mc:Choice>
        <mc:Fallback xmlns=""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E4C8BD50-2C00-210A-BDB1-4661B4F33A8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10319" y="286828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组合 78">
            <a:extLst>
              <a:ext uri="{FF2B5EF4-FFF2-40B4-BE49-F238E27FC236}">
                <a16:creationId xmlns:a16="http://schemas.microsoft.com/office/drawing/2014/main" id="{85FD50E8-5A48-4290-6F51-814EDF3D8FD4}"/>
              </a:ext>
            </a:extLst>
          </p:cNvPr>
          <p:cNvGrpSpPr/>
          <p:nvPr/>
        </p:nvGrpSpPr>
        <p:grpSpPr>
          <a:xfrm>
            <a:off x="9420559" y="2666685"/>
            <a:ext cx="186840" cy="260640"/>
            <a:chOff x="9420559" y="2666685"/>
            <a:chExt cx="186840" cy="2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83305C6E-A955-F541-BB2A-ABBD7AD738DE}"/>
                    </a:ext>
                  </a:extLst>
                </p14:cNvPr>
                <p14:cNvContentPartPr/>
                <p14:nvPr/>
              </p14:nvContentPartPr>
              <p14:xfrm>
                <a:off x="9420559" y="2709165"/>
                <a:ext cx="43200" cy="13536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83305C6E-A955-F541-BB2A-ABBD7AD738D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411559" y="2700525"/>
                  <a:ext cx="608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69FE6232-42F6-027A-E958-434A8443ABFC}"/>
                    </a:ext>
                  </a:extLst>
                </p14:cNvPr>
                <p14:cNvContentPartPr/>
                <p14:nvPr/>
              </p14:nvContentPartPr>
              <p14:xfrm>
                <a:off x="9454039" y="2666685"/>
                <a:ext cx="153360" cy="26064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69FE6232-42F6-027A-E958-434A8443ABF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445399" y="2658045"/>
                  <a:ext cx="171000" cy="27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B41751BC-19BF-2590-3EE1-EFEC47D063D3}"/>
              </a:ext>
            </a:extLst>
          </p:cNvPr>
          <p:cNvGrpSpPr/>
          <p:nvPr/>
        </p:nvGrpSpPr>
        <p:grpSpPr>
          <a:xfrm>
            <a:off x="8262799" y="4756485"/>
            <a:ext cx="360" cy="360"/>
            <a:chOff x="8262799" y="4756485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0D9318D9-71E6-6BC2-66E0-F34CD77124C0}"/>
                    </a:ext>
                  </a:extLst>
                </p14:cNvPr>
                <p14:cNvContentPartPr/>
                <p14:nvPr/>
              </p14:nvContentPartPr>
              <p14:xfrm>
                <a:off x="8262799" y="4756485"/>
                <a:ext cx="360" cy="36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0D9318D9-71E6-6BC2-66E0-F34CD77124C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253799" y="47474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9E12EC47-AC76-E95B-4252-A8F26A12DDC3}"/>
                    </a:ext>
                  </a:extLst>
                </p14:cNvPr>
                <p14:cNvContentPartPr/>
                <p14:nvPr/>
              </p14:nvContentPartPr>
              <p14:xfrm>
                <a:off x="8262799" y="4756485"/>
                <a:ext cx="360" cy="360"/>
              </p14:xfrm>
            </p:contentPart>
          </mc:Choice>
          <mc:Fallback xmlns=""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9E12EC47-AC76-E95B-4252-A8F26A12DDC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253799" y="47474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6BCDCEDB-F2BB-352E-8D7E-FBFD98DB9B55}"/>
                    </a:ext>
                  </a:extLst>
                </p14:cNvPr>
                <p14:cNvContentPartPr/>
                <p14:nvPr/>
              </p14:nvContentPartPr>
              <p14:xfrm>
                <a:off x="8262799" y="4756485"/>
                <a:ext cx="360" cy="360"/>
              </p14:xfrm>
            </p:contentPart>
          </mc:Choice>
          <mc:Fallback xmlns=""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6BCDCEDB-F2BB-352E-8D7E-FBFD98DB9B5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253799" y="47474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D7ED784D-9671-48CC-A785-DA52923E1569}"/>
                  </a:ext>
                </a:extLst>
              </p14:cNvPr>
              <p14:cNvContentPartPr/>
              <p14:nvPr/>
            </p14:nvContentPartPr>
            <p14:xfrm>
              <a:off x="8420479" y="4588365"/>
              <a:ext cx="115200" cy="149760"/>
            </p14:xfrm>
          </p:contentPart>
        </mc:Choice>
        <mc:Fallback xmlns=""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D7ED784D-9671-48CC-A785-DA52923E1569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8411839" y="4579365"/>
                <a:ext cx="132840" cy="167400"/>
              </a:xfrm>
              <a:prstGeom prst="rect">
                <a:avLst/>
              </a:prstGeom>
            </p:spPr>
          </p:pic>
        </mc:Fallback>
      </mc:AlternateContent>
      <p:sp>
        <p:nvSpPr>
          <p:cNvPr id="85" name="文本框 84">
            <a:extLst>
              <a:ext uri="{FF2B5EF4-FFF2-40B4-BE49-F238E27FC236}">
                <a16:creationId xmlns:a16="http://schemas.microsoft.com/office/drawing/2014/main" id="{959EF665-75C7-F36F-C185-405BA4889A1A}"/>
              </a:ext>
            </a:extLst>
          </p:cNvPr>
          <p:cNvSpPr txBox="1"/>
          <p:nvPr/>
        </p:nvSpPr>
        <p:spPr>
          <a:xfrm>
            <a:off x="1822398" y="6073630"/>
            <a:ext cx="10081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|MA| * |MB| = |MC| * |MD|                                |MA|*|MB| = |MC| * |MD| = |MN| * |MN|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65066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7C73676-6882-1368-F494-8C71D9180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280"/>
            <a:ext cx="12042022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343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3B01B4C-4C1E-C9D4-C117-95E598AD7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34" y="0"/>
            <a:ext cx="11257068" cy="129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1509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086E87A-262E-754E-0CDD-657C4D137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50806" cy="184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223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A10788B-2B97-DA64-5A3E-9F52EC438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37" y="182880"/>
            <a:ext cx="11384723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1631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7777E7B-C407-7A00-EEC5-05C0939F3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6" y="0"/>
            <a:ext cx="11483385" cy="2133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B3980AB-3EF4-C52A-6C2D-D9392DE25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28" y="2304845"/>
            <a:ext cx="4128892" cy="352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15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6FF2E87-83B9-A368-B22F-7C30EEC0B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" y="0"/>
            <a:ext cx="12192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42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37B3854-B5EF-2416-78F1-CB4E6AF0F7D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37532" y="1182848"/>
                <a:ext cx="10515600" cy="4882392"/>
              </a:xfrm>
            </p:spPr>
            <p:txBody>
              <a:bodyPr>
                <a:normAutofit fontScale="90000"/>
              </a:bodyPr>
              <a:lstStyle/>
              <a:p>
                <a:r>
                  <a:rPr lang="zh-CN" altLang="en-US" sz="3600" dirty="0"/>
                  <a:t>经验：位于</a:t>
                </a:r>
                <a:r>
                  <a:rPr lang="en-US" altLang="zh-CN" sz="3600" dirty="0"/>
                  <a:t>1-7,13-14</a:t>
                </a:r>
                <a:r>
                  <a:rPr lang="zh-CN" altLang="en-US" sz="3600" dirty="0"/>
                  <a:t>时，直接求三直线交点，代入即可，其中交点必须满足所有不等式</a:t>
                </a:r>
                <a:br>
                  <a:rPr lang="en-US" altLang="zh-CN" sz="3600" dirty="0"/>
                </a:br>
                <a:br>
                  <a:rPr lang="en-US" altLang="zh-CN" sz="3600" dirty="0"/>
                </a:br>
                <a:r>
                  <a:rPr lang="zh-CN" altLang="en-US" sz="3600" dirty="0"/>
                  <a:t>类型一：</a:t>
                </a:r>
                <a:r>
                  <a:rPr lang="en-US" altLang="zh-CN" sz="3600" dirty="0"/>
                  <a:t>z = ay + bx -&gt;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y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=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zh-CN" altLang="en-US" sz="3600" dirty="0"/>
                  <a:t> </a:t>
                </a:r>
                <a:r>
                  <a:rPr lang="en-US" altLang="zh-CN" sz="3600" dirty="0"/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zh-CN" altLang="en-US" sz="3600" dirty="0"/>
                  <a:t> </a:t>
                </a:r>
                <a:r>
                  <a:rPr lang="en-US" altLang="zh-CN" sz="3600" dirty="0"/>
                  <a:t>,</a:t>
                </a:r>
                <a:r>
                  <a:rPr lang="zh-CN" altLang="en-US" sz="3600" dirty="0"/>
                  <a:t>截距即所求</a:t>
                </a:r>
                <a:br>
                  <a:rPr lang="en-US" altLang="zh-CN" sz="3600" dirty="0"/>
                </a:br>
                <a:r>
                  <a:rPr lang="zh-CN" altLang="en-US" sz="3600" dirty="0"/>
                  <a:t>类型二：</a:t>
                </a:r>
                <a:r>
                  <a:rPr lang="en-US" altLang="zh-CN" sz="3600" dirty="0"/>
                  <a:t>z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3600" i="1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3600" i="1">
                            <a:latin typeface="Cambria Math" panose="02040503050406030204" pitchFamily="18" charset="0"/>
                          </a:rPr>
                          <m:t>a</m:t>
                        </m:r>
                      </m:num>
                      <m:den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zh-CN" altLang="en-US" sz="3600" dirty="0"/>
                  <a:t> </a:t>
                </a:r>
                <a:r>
                  <a:rPr lang="en-US" altLang="zh-CN" sz="3600" dirty="0"/>
                  <a:t>,</a:t>
                </a:r>
                <a:r>
                  <a:rPr lang="zh-CN" altLang="en-US" sz="3600" dirty="0"/>
                  <a:t>为点</a:t>
                </a:r>
                <a:r>
                  <a:rPr lang="en-US" altLang="zh-CN" sz="3600" dirty="0"/>
                  <a:t>(</a:t>
                </a:r>
                <a:r>
                  <a:rPr lang="en-US" altLang="zh-CN" sz="3600" dirty="0" err="1"/>
                  <a:t>x,y</a:t>
                </a:r>
                <a:r>
                  <a:rPr lang="en-US" altLang="zh-CN" sz="3600" dirty="0"/>
                  <a:t>) </a:t>
                </a:r>
                <a:r>
                  <a:rPr lang="zh-CN" altLang="en-US" sz="3600" dirty="0"/>
                  <a:t>与点</a:t>
                </a:r>
                <a:r>
                  <a:rPr lang="en-US" altLang="zh-CN" sz="3600" dirty="0"/>
                  <a:t>(-b,-a)</a:t>
                </a:r>
                <a:r>
                  <a:rPr lang="zh-CN" altLang="en-US" sz="3600" dirty="0"/>
                  <a:t>的斜率</a:t>
                </a:r>
                <a:br>
                  <a:rPr lang="en-US" altLang="zh-CN" sz="3600" dirty="0"/>
                </a:br>
                <a:r>
                  <a:rPr lang="en-US" altLang="zh-CN" sz="3600" dirty="0"/>
                  <a:t>      </a:t>
                </a:r>
                <a:r>
                  <a:rPr lang="zh-CN" altLang="en-US" sz="3600" dirty="0"/>
                  <a:t>注意斜率不存在的情况，此时答案往往出现无穷</a:t>
                </a:r>
                <a:br>
                  <a:rPr lang="en-US" altLang="zh-CN" sz="3600" dirty="0"/>
                </a:br>
                <a:r>
                  <a:rPr lang="zh-CN" altLang="en-US" sz="3600" dirty="0"/>
                  <a:t>类型三：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zh-CN" sz="36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3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3600" dirty="0"/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br>
                  <a:rPr lang="en-US" altLang="zh-CN" sz="3600" dirty="0"/>
                </a:br>
                <a:r>
                  <a:rPr lang="en-US" altLang="zh-CN" sz="3600" dirty="0"/>
                  <a:t>      (</a:t>
                </a:r>
                <a:r>
                  <a:rPr lang="en-US" altLang="zh-CN" sz="3600" dirty="0" err="1"/>
                  <a:t>x,y</a:t>
                </a:r>
                <a:r>
                  <a:rPr lang="en-US" altLang="zh-CN" sz="3600" dirty="0"/>
                  <a:t>)</a:t>
                </a:r>
                <a:r>
                  <a:rPr lang="zh-CN" altLang="en-US" sz="3600" dirty="0"/>
                  <a:t>与</a:t>
                </a:r>
                <a:r>
                  <a:rPr lang="en-US" altLang="zh-CN" sz="3600" dirty="0"/>
                  <a:t>(</a:t>
                </a:r>
                <a:r>
                  <a:rPr lang="en-US" altLang="zh-CN" sz="3600" dirty="0" err="1"/>
                  <a:t>a,b</a:t>
                </a:r>
                <a:r>
                  <a:rPr lang="en-US" altLang="zh-CN" sz="3600" dirty="0"/>
                  <a:t>)</a:t>
                </a:r>
                <a:r>
                  <a:rPr lang="zh-CN" altLang="en-US" sz="3600" dirty="0"/>
                  <a:t>距离的</a:t>
                </a:r>
                <a:r>
                  <a:rPr lang="zh-CN" altLang="en-US" sz="3600" dirty="0">
                    <a:highlight>
                      <a:srgbClr val="FFFF00"/>
                    </a:highlight>
                  </a:rPr>
                  <a:t>平方</a:t>
                </a:r>
                <a:r>
                  <a:rPr lang="zh-CN" altLang="en-US" sz="3600" dirty="0"/>
                  <a:t> </a:t>
                </a: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37B3854-B5EF-2416-78F1-CB4E6AF0F7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37532" y="1182848"/>
                <a:ext cx="10515600" cy="4882392"/>
              </a:xfrm>
              <a:blipFill>
                <a:blip r:embed="rId2"/>
                <a:stretch>
                  <a:fillRect l="-1507" r="-1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279FD3BA-C2DA-EA5F-D5B6-3863C1099592}"/>
              </a:ext>
            </a:extLst>
          </p:cNvPr>
          <p:cNvSpPr txBox="1"/>
          <p:nvPr/>
        </p:nvSpPr>
        <p:spPr>
          <a:xfrm>
            <a:off x="4563611" y="318782"/>
            <a:ext cx="27180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/>
              <a:t>线性规划</a:t>
            </a:r>
          </a:p>
        </p:txBody>
      </p:sp>
    </p:spTree>
    <p:extLst>
      <p:ext uri="{BB962C8B-B14F-4D97-AF65-F5344CB8AC3E}">
        <p14:creationId xmlns:p14="http://schemas.microsoft.com/office/powerpoint/2010/main" val="3066816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B49A6B6-555D-15E5-2996-924971598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95163" cy="19884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8A476F7-CED9-AE88-1475-B6B1C8947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8484"/>
            <a:ext cx="8215272" cy="11141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1269AC5-1EE7-E9D5-6EDC-BF0853ADEA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2672"/>
            <a:ext cx="5799323" cy="15698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9E49F910-EEEF-8F59-F2A2-7A3E186F0A46}"/>
                  </a:ext>
                </a:extLst>
              </p14:cNvPr>
              <p14:cNvContentPartPr/>
              <p14:nvPr/>
            </p14:nvContentPartPr>
            <p14:xfrm>
              <a:off x="74959" y="4420245"/>
              <a:ext cx="2441880" cy="13608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9E49F910-EEEF-8F59-F2A2-7A3E186F0A4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959" y="4384605"/>
                <a:ext cx="2513520" cy="20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8857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3F2BC09-59F9-7CFE-ACE0-2A6073B8B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61116" cy="216805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7A60C84-FBAB-6177-1BA5-93691DA0C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8053"/>
            <a:ext cx="9076888" cy="57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54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5C9D4F-3F20-40C5-4A03-D63B22646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二项式定理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A699D57-CFBB-CA21-BF37-877BE5AF2107}"/>
              </a:ext>
            </a:extLst>
          </p:cNvPr>
          <p:cNvSpPr txBox="1"/>
          <p:nvPr/>
        </p:nvSpPr>
        <p:spPr>
          <a:xfrm>
            <a:off x="570452" y="1593908"/>
            <a:ext cx="3816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具体我就不说了，题目你应该都懂，说一个三年以来见过最特殊的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5D7545-C740-C56E-5429-759A365A8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832" y="2001408"/>
            <a:ext cx="7804557" cy="13095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14B4342-E205-0A50-5E74-CB9216A69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6" y="3666478"/>
            <a:ext cx="7989116" cy="190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02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1181</TotalTime>
  <Words>973</Words>
  <Application>Microsoft Office PowerPoint</Application>
  <PresentationFormat>宽屏</PresentationFormat>
  <Paragraphs>88</Paragraphs>
  <Slides>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0" baseType="lpstr">
      <vt:lpstr>-apple-system</vt:lpstr>
      <vt:lpstr>等线</vt:lpstr>
      <vt:lpstr>等线 Light</vt:lpstr>
      <vt:lpstr>Arial</vt:lpstr>
      <vt:lpstr>Cambria Math</vt:lpstr>
      <vt:lpstr>Office 主题​​</vt:lpstr>
      <vt:lpstr>数值比大小问题： ①：作差 ②：坐商 ③：构造函数</vt:lpstr>
      <vt:lpstr>同构</vt:lpstr>
      <vt:lpstr>PowerPoint 演示文稿</vt:lpstr>
      <vt:lpstr>圆幂定理</vt:lpstr>
      <vt:lpstr>PowerPoint 演示文稿</vt:lpstr>
      <vt:lpstr>经验：位于1-7,13-14时，直接求三直线交点，代入即可，其中交点必须满足所有不等式  类型一：z = ay + bx -&gt; y = -b/a + z/a ,截距即所求 类型二：z = (y + a)/(x+b) ,为点(x,y) 与点(-b,-a)的斜率       注意斜率不存在的情况，此时答案往往出现无穷 类型三：z=〖(x-a)〗^2+〖(y-b)〗^2       (x,y)与(a,b)距离的平方 </vt:lpstr>
      <vt:lpstr>PowerPoint 演示文稿</vt:lpstr>
      <vt:lpstr>PowerPoint 演示文稿</vt:lpstr>
      <vt:lpstr>二项式定理</vt:lpstr>
      <vt:lpstr>奔驰定理</vt:lpstr>
      <vt:lpstr>PowerPoint 演示文稿</vt:lpstr>
      <vt:lpstr>PowerPoint 演示文稿</vt:lpstr>
      <vt:lpstr>一个n元素集合，子集个数，真子集个数，非空真子集个数</vt:lpstr>
      <vt:lpstr>直线与圆</vt:lpstr>
      <vt:lpstr>PowerPoint 演示文稿</vt:lpstr>
      <vt:lpstr>PowerPoint 演示文稿</vt:lpstr>
      <vt:lpstr>圆，椭圆，双曲线，抛物线等的切线</vt:lpstr>
      <vt:lpstr>等和线</vt:lpstr>
      <vt:lpstr>1.等和线恰为直线AB时，k = 1 2.等和线在AB和O之间，k∈（0,1） 3.直线AB在O和等和线之间，k∈（1，+无穷） 4.等和线过O点，k=0 5.定值k的变化和等和线到O点的距离成正比</vt:lpstr>
      <vt:lpstr>PowerPoint 演示文稿</vt:lpstr>
      <vt:lpstr>PowerPoint 演示文稿</vt:lpstr>
      <vt:lpstr>PowerPoint 演示文稿</vt:lpstr>
      <vt:lpstr>角平分线定理</vt:lpstr>
      <vt:lpstr>PowerPoint 演示文稿</vt:lpstr>
      <vt:lpstr>排列组合</vt:lpstr>
      <vt:lpstr>求解：〖(x-1)〗^2(x+1) 〖(x-2)〗^3 &gt;= 0  奇过偶回</vt:lpstr>
      <vt:lpstr>构造函数</vt:lpstr>
      <vt:lpstr>PowerPoint 演示文稿</vt:lpstr>
      <vt:lpstr>PowerPoint 演示文稿</vt:lpstr>
      <vt:lpstr>圆锥曲线</vt:lpstr>
      <vt:lpstr>判断离心率 1.求PF，PF∈[a-c,a+c] 2.求出一点(x0,y0),x0∈[-a,a],y0∈[-b,b] 3.题目中给的不等关系 4.三角形三边关系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立体几何内外接球问题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数值比大小问题： ①：作差 ②：坐商 ③：构造函数</dc:title>
  <dc:creator>刘 永全</dc:creator>
  <cp:lastModifiedBy>刘 永全</cp:lastModifiedBy>
  <cp:revision>3</cp:revision>
  <dcterms:created xsi:type="dcterms:W3CDTF">2022-07-29T11:31:47Z</dcterms:created>
  <dcterms:modified xsi:type="dcterms:W3CDTF">2022-07-31T06:36:03Z</dcterms:modified>
</cp:coreProperties>
</file>